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92" r:id="rId4"/>
    <p:sldId id="305" r:id="rId5"/>
    <p:sldId id="259" r:id="rId6"/>
    <p:sldId id="298" r:id="rId7"/>
    <p:sldId id="289" r:id="rId8"/>
    <p:sldId id="317" r:id="rId9"/>
    <p:sldId id="303" r:id="rId10"/>
    <p:sldId id="302" r:id="rId11"/>
    <p:sldId id="316" r:id="rId12"/>
    <p:sldId id="333" r:id="rId13"/>
    <p:sldId id="334" r:id="rId14"/>
    <p:sldId id="307" r:id="rId15"/>
    <p:sldId id="321" r:id="rId16"/>
    <p:sldId id="308" r:id="rId17"/>
    <p:sldId id="322" r:id="rId18"/>
    <p:sldId id="309" r:id="rId19"/>
    <p:sldId id="324" r:id="rId20"/>
    <p:sldId id="325" r:id="rId21"/>
    <p:sldId id="310" r:id="rId22"/>
    <p:sldId id="311" r:id="rId23"/>
    <p:sldId id="312" r:id="rId24"/>
    <p:sldId id="328" r:id="rId25"/>
    <p:sldId id="313" r:id="rId26"/>
    <p:sldId id="335" r:id="rId27"/>
    <p:sldId id="272" r:id="rId28"/>
  </p:sldIdLst>
  <p:sldSz cx="12192000" cy="6858000"/>
  <p:notesSz cx="6858000" cy="9144000"/>
  <p:defaultTextStyle>
    <a:defPPr>
      <a:defRPr lang="da-DK"/>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843" autoAdjust="0"/>
    <p:restoredTop sz="90139"/>
  </p:normalViewPr>
  <p:slideViewPr>
    <p:cSldViewPr snapToGrid="0">
      <p:cViewPr varScale="1">
        <p:scale>
          <a:sx n="93" d="100"/>
          <a:sy n="93" d="100"/>
        </p:scale>
        <p:origin x="216"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A96F27-868D-B74F-9C0C-3FAE4A4428BD}"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da-DK"/>
        </a:p>
      </dgm:t>
    </dgm:pt>
    <dgm:pt modelId="{CFB66B6A-D6F9-2F44-8066-8ACF3DD1D10B}">
      <dgm:prSet/>
      <dgm:spPr/>
      <dgm:t>
        <a:bodyPr/>
        <a:lstStyle/>
        <a:p>
          <a:r>
            <a:rPr lang="da-DK" dirty="0"/>
            <a:t>Årsregnskab for 2025 – hovedtal</a:t>
          </a:r>
        </a:p>
      </dgm:t>
    </dgm:pt>
    <dgm:pt modelId="{60C2DA41-1316-B74C-8EB8-D3CC0EF4D7AD}" type="parTrans" cxnId="{F7C27F34-F059-234B-BCD5-DB6B381D1044}">
      <dgm:prSet/>
      <dgm:spPr/>
      <dgm:t>
        <a:bodyPr/>
        <a:lstStyle/>
        <a:p>
          <a:endParaRPr lang="da-DK"/>
        </a:p>
      </dgm:t>
    </dgm:pt>
    <dgm:pt modelId="{0DB5947B-E75C-9047-A1C7-338F47EB704D}" type="sibTrans" cxnId="{F7C27F34-F059-234B-BCD5-DB6B381D1044}">
      <dgm:prSet/>
      <dgm:spPr/>
      <dgm:t>
        <a:bodyPr/>
        <a:lstStyle/>
        <a:p>
          <a:endParaRPr lang="da-DK"/>
        </a:p>
      </dgm:t>
    </dgm:pt>
    <dgm:pt modelId="{4E960AF5-23CD-CD40-86C3-64B9215596DB}">
      <dgm:prSet/>
      <dgm:spPr/>
      <dgm:t>
        <a:bodyPr/>
        <a:lstStyle/>
        <a:p>
          <a:r>
            <a:rPr lang="da-DK" dirty="0"/>
            <a:t>Årsbudget 1.583.150 kr.</a:t>
          </a:r>
        </a:p>
      </dgm:t>
    </dgm:pt>
    <dgm:pt modelId="{A81A2ED6-B876-BD43-991E-710CA898D8B2}" type="parTrans" cxnId="{357368BF-2E0F-3B4F-9020-EAC3696CB8D2}">
      <dgm:prSet/>
      <dgm:spPr/>
      <dgm:t>
        <a:bodyPr/>
        <a:lstStyle/>
        <a:p>
          <a:endParaRPr lang="da-DK"/>
        </a:p>
      </dgm:t>
    </dgm:pt>
    <dgm:pt modelId="{1F28ED4F-D575-DF43-9344-232962808CCC}" type="sibTrans" cxnId="{357368BF-2E0F-3B4F-9020-EAC3696CB8D2}">
      <dgm:prSet/>
      <dgm:spPr/>
      <dgm:t>
        <a:bodyPr/>
        <a:lstStyle/>
        <a:p>
          <a:endParaRPr lang="da-DK"/>
        </a:p>
      </dgm:t>
    </dgm:pt>
    <dgm:pt modelId="{801ADB6C-51F4-7B47-A5C9-1BDF815201DF}">
      <dgm:prSet/>
      <dgm:spPr/>
      <dgm:t>
        <a:bodyPr/>
        <a:lstStyle/>
        <a:p>
          <a:r>
            <a:rPr lang="da-DK" dirty="0" err="1"/>
            <a:t>Ejerbidrag</a:t>
          </a:r>
          <a:r>
            <a:rPr lang="da-DK" dirty="0"/>
            <a:t> pr. år/kvartal: 24.392 kr./6.098 </a:t>
          </a:r>
          <a:r>
            <a:rPr lang="da-DK" dirty="0" err="1"/>
            <a:t>kr</a:t>
          </a:r>
          <a:r>
            <a:rPr lang="da-DK" dirty="0"/>
            <a:t> plus to ekstraordinære bidrag 2 x 3.325 kr.</a:t>
          </a:r>
        </a:p>
      </dgm:t>
    </dgm:pt>
    <dgm:pt modelId="{B2793BE5-61E4-9148-B0E5-F61C3B6269BD}" type="parTrans" cxnId="{2A525E34-4C26-6743-B190-23A645E91FE3}">
      <dgm:prSet/>
      <dgm:spPr/>
      <dgm:t>
        <a:bodyPr/>
        <a:lstStyle/>
        <a:p>
          <a:endParaRPr lang="da-DK"/>
        </a:p>
      </dgm:t>
    </dgm:pt>
    <dgm:pt modelId="{18A4AABA-333B-344F-A416-66AF3EB73422}" type="sibTrans" cxnId="{2A525E34-4C26-6743-B190-23A645E91FE3}">
      <dgm:prSet/>
      <dgm:spPr/>
      <dgm:t>
        <a:bodyPr/>
        <a:lstStyle/>
        <a:p>
          <a:endParaRPr lang="da-DK"/>
        </a:p>
      </dgm:t>
    </dgm:pt>
    <dgm:pt modelId="{C0870158-9EF6-1C47-BA26-EEF780228EDE}">
      <dgm:prSet/>
      <dgm:spPr/>
      <dgm:t>
        <a:bodyPr/>
        <a:lstStyle/>
        <a:p>
          <a:r>
            <a:rPr lang="da-DK" dirty="0"/>
            <a:t>Brugt i alt på drift og større vedligeholdelse: 1.644.503 kr.</a:t>
          </a:r>
        </a:p>
      </dgm:t>
    </dgm:pt>
    <dgm:pt modelId="{82073A35-AA9E-A541-A355-12C1607E0BF9}" type="parTrans" cxnId="{68CBA6FD-1FD7-0A44-89B9-2D0E5E3863F6}">
      <dgm:prSet/>
      <dgm:spPr/>
      <dgm:t>
        <a:bodyPr/>
        <a:lstStyle/>
        <a:p>
          <a:endParaRPr lang="da-DK"/>
        </a:p>
      </dgm:t>
    </dgm:pt>
    <dgm:pt modelId="{C4A29F31-86CF-CD4C-8C96-9066DF795A10}" type="sibTrans" cxnId="{68CBA6FD-1FD7-0A44-89B9-2D0E5E3863F6}">
      <dgm:prSet/>
      <dgm:spPr/>
      <dgm:t>
        <a:bodyPr/>
        <a:lstStyle/>
        <a:p>
          <a:endParaRPr lang="da-DK"/>
        </a:p>
      </dgm:t>
    </dgm:pt>
    <dgm:pt modelId="{CF3688E3-26B0-7E40-809E-036237F3E9FC}">
      <dgm:prSet/>
      <dgm:spPr/>
      <dgm:t>
        <a:bodyPr/>
        <a:lstStyle/>
        <a:p>
          <a:r>
            <a:rPr lang="da-DK" dirty="0"/>
            <a:t>Dvs. brugt ca. 60.000 kr. </a:t>
          </a:r>
          <a:r>
            <a:rPr lang="da-DK" dirty="0">
              <a:solidFill>
                <a:srgbClr val="C00000"/>
              </a:solidFill>
            </a:rPr>
            <a:t>mere </a:t>
          </a:r>
          <a:r>
            <a:rPr lang="da-DK" dirty="0"/>
            <a:t>end budgetteret</a:t>
          </a:r>
        </a:p>
      </dgm:t>
    </dgm:pt>
    <dgm:pt modelId="{E0AA8946-E482-5242-94D4-53024C7E9018}" type="parTrans" cxnId="{2CA6FE6F-0F3C-AE43-9761-D895C31427B4}">
      <dgm:prSet/>
      <dgm:spPr/>
      <dgm:t>
        <a:bodyPr/>
        <a:lstStyle/>
        <a:p>
          <a:endParaRPr lang="da-DK"/>
        </a:p>
      </dgm:t>
    </dgm:pt>
    <dgm:pt modelId="{14BC75C6-451B-8C4F-B7FE-9F79B9401203}" type="sibTrans" cxnId="{2CA6FE6F-0F3C-AE43-9761-D895C31427B4}">
      <dgm:prSet/>
      <dgm:spPr/>
      <dgm:t>
        <a:bodyPr/>
        <a:lstStyle/>
        <a:p>
          <a:endParaRPr lang="da-DK"/>
        </a:p>
      </dgm:t>
    </dgm:pt>
    <dgm:pt modelId="{BA71571A-9E79-BE4D-BC5F-E3196F57E396}">
      <dgm:prSet/>
      <dgm:spPr/>
      <dgm:t>
        <a:bodyPr/>
        <a:lstStyle/>
        <a:p>
          <a:r>
            <a:rPr lang="da-DK" dirty="0"/>
            <a:t>Ved udgangen af 2024: 474.587 på den særlige henlæggelseskonto.</a:t>
          </a:r>
        </a:p>
      </dgm:t>
    </dgm:pt>
    <dgm:pt modelId="{579AF581-0D25-7449-8F73-C74EEDCB673C}" type="parTrans" cxnId="{85CF6F00-DF56-804E-AB8A-66B6CC480BE7}">
      <dgm:prSet/>
      <dgm:spPr/>
      <dgm:t>
        <a:bodyPr/>
        <a:lstStyle/>
        <a:p>
          <a:endParaRPr lang="da-DK"/>
        </a:p>
      </dgm:t>
    </dgm:pt>
    <dgm:pt modelId="{F0B5D68C-6099-9C4D-8E67-190AB8B51A7F}" type="sibTrans" cxnId="{85CF6F00-DF56-804E-AB8A-66B6CC480BE7}">
      <dgm:prSet/>
      <dgm:spPr/>
      <dgm:t>
        <a:bodyPr/>
        <a:lstStyle/>
        <a:p>
          <a:endParaRPr lang="da-DK"/>
        </a:p>
      </dgm:t>
    </dgm:pt>
    <dgm:pt modelId="{7CAA98D7-0492-5543-AF55-FDD58A77442F}">
      <dgm:prSet/>
      <dgm:spPr/>
      <dgm:t>
        <a:bodyPr/>
        <a:lstStyle/>
        <a:p>
          <a:r>
            <a:rPr lang="da-DK" dirty="0"/>
            <a:t>Ved udgangen af 2025 har foreningen nu en formue på i alt 537.956 kr. – dvs. det til efter overforbruget er tilbage på den særlige hensættelseskonto   + en opsparing på 123.320.</a:t>
          </a:r>
        </a:p>
      </dgm:t>
    </dgm:pt>
    <dgm:pt modelId="{C6CDCC28-4A12-6D42-A7E6-FF8D9419871A}" type="parTrans" cxnId="{66B6BB85-4C4F-A14E-9502-FB171856D341}">
      <dgm:prSet/>
      <dgm:spPr/>
    </dgm:pt>
    <dgm:pt modelId="{4C10417C-92CB-2D42-A7E1-6578BBA30A7E}" type="sibTrans" cxnId="{66B6BB85-4C4F-A14E-9502-FB171856D341}">
      <dgm:prSet/>
      <dgm:spPr/>
    </dgm:pt>
    <dgm:pt modelId="{7A272C64-0D31-0F40-AA39-D246F67BD342}" type="pres">
      <dgm:prSet presAssocID="{D5A96F27-868D-B74F-9C0C-3FAE4A4428BD}" presName="linearFlow" presStyleCnt="0">
        <dgm:presLayoutVars>
          <dgm:dir/>
          <dgm:animLvl val="lvl"/>
          <dgm:resizeHandles val="exact"/>
        </dgm:presLayoutVars>
      </dgm:prSet>
      <dgm:spPr/>
    </dgm:pt>
    <dgm:pt modelId="{331BEF97-155B-A846-AE81-D2937226C825}" type="pres">
      <dgm:prSet presAssocID="{CFB66B6A-D6F9-2F44-8066-8ACF3DD1D10B}" presName="composite" presStyleCnt="0"/>
      <dgm:spPr/>
    </dgm:pt>
    <dgm:pt modelId="{8ADEAD0C-6D4C-884A-B72F-963A95829AA2}" type="pres">
      <dgm:prSet presAssocID="{CFB66B6A-D6F9-2F44-8066-8ACF3DD1D10B}" presName="parentText" presStyleLbl="alignNode1" presStyleIdx="0" presStyleCnt="1">
        <dgm:presLayoutVars>
          <dgm:chMax val="1"/>
          <dgm:bulletEnabled val="1"/>
        </dgm:presLayoutVars>
      </dgm:prSet>
      <dgm:spPr/>
    </dgm:pt>
    <dgm:pt modelId="{716B7609-7AE5-254C-BC29-64DBA8B16B7C}" type="pres">
      <dgm:prSet presAssocID="{CFB66B6A-D6F9-2F44-8066-8ACF3DD1D10B}" presName="descendantText" presStyleLbl="alignAcc1" presStyleIdx="0" presStyleCnt="1">
        <dgm:presLayoutVars>
          <dgm:bulletEnabled val="1"/>
        </dgm:presLayoutVars>
      </dgm:prSet>
      <dgm:spPr/>
    </dgm:pt>
  </dgm:ptLst>
  <dgm:cxnLst>
    <dgm:cxn modelId="{85CF6F00-DF56-804E-AB8A-66B6CC480BE7}" srcId="{CFB66B6A-D6F9-2F44-8066-8ACF3DD1D10B}" destId="{BA71571A-9E79-BE4D-BC5F-E3196F57E396}" srcOrd="4" destOrd="0" parTransId="{579AF581-0D25-7449-8F73-C74EEDCB673C}" sibTransId="{F0B5D68C-6099-9C4D-8E67-190AB8B51A7F}"/>
    <dgm:cxn modelId="{2A525E34-4C26-6743-B190-23A645E91FE3}" srcId="{CFB66B6A-D6F9-2F44-8066-8ACF3DD1D10B}" destId="{801ADB6C-51F4-7B47-A5C9-1BDF815201DF}" srcOrd="1" destOrd="0" parTransId="{B2793BE5-61E4-9148-B0E5-F61C3B6269BD}" sibTransId="{18A4AABA-333B-344F-A416-66AF3EB73422}"/>
    <dgm:cxn modelId="{F7C27F34-F059-234B-BCD5-DB6B381D1044}" srcId="{D5A96F27-868D-B74F-9C0C-3FAE4A4428BD}" destId="{CFB66B6A-D6F9-2F44-8066-8ACF3DD1D10B}" srcOrd="0" destOrd="0" parTransId="{60C2DA41-1316-B74C-8EB8-D3CC0EF4D7AD}" sibTransId="{0DB5947B-E75C-9047-A1C7-338F47EB704D}"/>
    <dgm:cxn modelId="{5A1B8340-F43B-5A41-A898-31C6BDF8EA34}" type="presOf" srcId="{C0870158-9EF6-1C47-BA26-EEF780228EDE}" destId="{716B7609-7AE5-254C-BC29-64DBA8B16B7C}" srcOrd="0" destOrd="2" presId="urn:microsoft.com/office/officeart/2005/8/layout/chevron2"/>
    <dgm:cxn modelId="{0D452446-A831-B845-AE18-267840EC512E}" type="presOf" srcId="{801ADB6C-51F4-7B47-A5C9-1BDF815201DF}" destId="{716B7609-7AE5-254C-BC29-64DBA8B16B7C}" srcOrd="0" destOrd="1" presId="urn:microsoft.com/office/officeart/2005/8/layout/chevron2"/>
    <dgm:cxn modelId="{8AA8F357-6C98-5B4B-9FC5-7D01E9F39355}" type="presOf" srcId="{4E960AF5-23CD-CD40-86C3-64B9215596DB}" destId="{716B7609-7AE5-254C-BC29-64DBA8B16B7C}" srcOrd="0" destOrd="0" presId="urn:microsoft.com/office/officeart/2005/8/layout/chevron2"/>
    <dgm:cxn modelId="{35A7015B-DB47-C649-8E79-935062BF3116}" type="presOf" srcId="{CFB66B6A-D6F9-2F44-8066-8ACF3DD1D10B}" destId="{8ADEAD0C-6D4C-884A-B72F-963A95829AA2}" srcOrd="0" destOrd="0" presId="urn:microsoft.com/office/officeart/2005/8/layout/chevron2"/>
    <dgm:cxn modelId="{2CA6FE6F-0F3C-AE43-9761-D895C31427B4}" srcId="{CFB66B6A-D6F9-2F44-8066-8ACF3DD1D10B}" destId="{CF3688E3-26B0-7E40-809E-036237F3E9FC}" srcOrd="3" destOrd="0" parTransId="{E0AA8946-E482-5242-94D4-53024C7E9018}" sibTransId="{14BC75C6-451B-8C4F-B7FE-9F79B9401203}"/>
    <dgm:cxn modelId="{247F9E7B-3BC2-AE43-992F-9C5268824BF5}" type="presOf" srcId="{7CAA98D7-0492-5543-AF55-FDD58A77442F}" destId="{716B7609-7AE5-254C-BC29-64DBA8B16B7C}" srcOrd="0" destOrd="5" presId="urn:microsoft.com/office/officeart/2005/8/layout/chevron2"/>
    <dgm:cxn modelId="{66B6BB85-4C4F-A14E-9502-FB171856D341}" srcId="{CFB66B6A-D6F9-2F44-8066-8ACF3DD1D10B}" destId="{7CAA98D7-0492-5543-AF55-FDD58A77442F}" srcOrd="5" destOrd="0" parTransId="{C6CDCC28-4A12-6D42-A7E6-FF8D9419871A}" sibTransId="{4C10417C-92CB-2D42-A7E1-6578BBA30A7E}"/>
    <dgm:cxn modelId="{0DCDFAAB-C12C-944A-9687-B4F98316175B}" type="presOf" srcId="{CF3688E3-26B0-7E40-809E-036237F3E9FC}" destId="{716B7609-7AE5-254C-BC29-64DBA8B16B7C}" srcOrd="0" destOrd="3" presId="urn:microsoft.com/office/officeart/2005/8/layout/chevron2"/>
    <dgm:cxn modelId="{357368BF-2E0F-3B4F-9020-EAC3696CB8D2}" srcId="{CFB66B6A-D6F9-2F44-8066-8ACF3DD1D10B}" destId="{4E960AF5-23CD-CD40-86C3-64B9215596DB}" srcOrd="0" destOrd="0" parTransId="{A81A2ED6-B876-BD43-991E-710CA898D8B2}" sibTransId="{1F28ED4F-D575-DF43-9344-232962808CCC}"/>
    <dgm:cxn modelId="{ED1AD5CD-8FAB-654B-BCEC-DCBFD0021E90}" type="presOf" srcId="{D5A96F27-868D-B74F-9C0C-3FAE4A4428BD}" destId="{7A272C64-0D31-0F40-AA39-D246F67BD342}" srcOrd="0" destOrd="0" presId="urn:microsoft.com/office/officeart/2005/8/layout/chevron2"/>
    <dgm:cxn modelId="{80B757D6-3763-564B-AF24-0E6B9B474A5F}" type="presOf" srcId="{BA71571A-9E79-BE4D-BC5F-E3196F57E396}" destId="{716B7609-7AE5-254C-BC29-64DBA8B16B7C}" srcOrd="0" destOrd="4" presId="urn:microsoft.com/office/officeart/2005/8/layout/chevron2"/>
    <dgm:cxn modelId="{68CBA6FD-1FD7-0A44-89B9-2D0E5E3863F6}" srcId="{CFB66B6A-D6F9-2F44-8066-8ACF3DD1D10B}" destId="{C0870158-9EF6-1C47-BA26-EEF780228EDE}" srcOrd="2" destOrd="0" parTransId="{82073A35-AA9E-A541-A355-12C1607E0BF9}" sibTransId="{C4A29F31-86CF-CD4C-8C96-9066DF795A10}"/>
    <dgm:cxn modelId="{5460A330-2A7F-CE4D-8D15-BC63FBCF1BB8}" type="presParOf" srcId="{7A272C64-0D31-0F40-AA39-D246F67BD342}" destId="{331BEF97-155B-A846-AE81-D2937226C825}" srcOrd="0" destOrd="0" presId="urn:microsoft.com/office/officeart/2005/8/layout/chevron2"/>
    <dgm:cxn modelId="{5B70119E-0E2D-BB43-98AF-1EB94D70C207}" type="presParOf" srcId="{331BEF97-155B-A846-AE81-D2937226C825}" destId="{8ADEAD0C-6D4C-884A-B72F-963A95829AA2}" srcOrd="0" destOrd="0" presId="urn:microsoft.com/office/officeart/2005/8/layout/chevron2"/>
    <dgm:cxn modelId="{77D24A0C-DD1A-FB47-A44F-8CF3494AF95C}" type="presParOf" srcId="{331BEF97-155B-A846-AE81-D2937226C825}" destId="{716B7609-7AE5-254C-BC29-64DBA8B16B7C}"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DEAD0C-6D4C-884A-B72F-963A95829AA2}">
      <dsp:nvSpPr>
        <dsp:cNvPr id="0" name=""/>
        <dsp:cNvSpPr/>
      </dsp:nvSpPr>
      <dsp:spPr>
        <a:xfrm rot="5400000">
          <a:off x="-1038701" y="1038701"/>
          <a:ext cx="6392863" cy="4315460"/>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2266950">
            <a:lnSpc>
              <a:spcPct val="90000"/>
            </a:lnSpc>
            <a:spcBef>
              <a:spcPct val="0"/>
            </a:spcBef>
            <a:spcAft>
              <a:spcPct val="35000"/>
            </a:spcAft>
            <a:buNone/>
          </a:pPr>
          <a:r>
            <a:rPr lang="da-DK" sz="5100" kern="1200" dirty="0"/>
            <a:t>Årsregnskab for 2025 – hovedtal</a:t>
          </a:r>
        </a:p>
      </dsp:txBody>
      <dsp:txXfrm rot="-5400000">
        <a:off x="1" y="2157729"/>
        <a:ext cx="4315460" cy="2077403"/>
      </dsp:txXfrm>
    </dsp:sp>
    <dsp:sp modelId="{716B7609-7AE5-254C-BC29-64DBA8B16B7C}">
      <dsp:nvSpPr>
        <dsp:cNvPr id="0" name=""/>
        <dsp:cNvSpPr/>
      </dsp:nvSpPr>
      <dsp:spPr>
        <a:xfrm rot="5400000">
          <a:off x="5434488" y="-1119028"/>
          <a:ext cx="4235133" cy="647319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da-DK" sz="2100" kern="1200" dirty="0"/>
            <a:t>Årsbudget 1.583.150 kr.</a:t>
          </a:r>
        </a:p>
        <a:p>
          <a:pPr marL="228600" lvl="1" indent="-228600" algn="l" defTabSz="933450">
            <a:lnSpc>
              <a:spcPct val="90000"/>
            </a:lnSpc>
            <a:spcBef>
              <a:spcPct val="0"/>
            </a:spcBef>
            <a:spcAft>
              <a:spcPct val="15000"/>
            </a:spcAft>
            <a:buChar char="•"/>
          </a:pPr>
          <a:r>
            <a:rPr lang="da-DK" sz="2100" kern="1200" dirty="0" err="1"/>
            <a:t>Ejerbidrag</a:t>
          </a:r>
          <a:r>
            <a:rPr lang="da-DK" sz="2100" kern="1200" dirty="0"/>
            <a:t> pr. år/kvartal: 24.392 kr./6.098 </a:t>
          </a:r>
          <a:r>
            <a:rPr lang="da-DK" sz="2100" kern="1200" dirty="0" err="1"/>
            <a:t>kr</a:t>
          </a:r>
          <a:r>
            <a:rPr lang="da-DK" sz="2100" kern="1200" dirty="0"/>
            <a:t> plus to ekstraordinære bidrag 2 x 3.325 kr.</a:t>
          </a:r>
        </a:p>
        <a:p>
          <a:pPr marL="228600" lvl="1" indent="-228600" algn="l" defTabSz="933450">
            <a:lnSpc>
              <a:spcPct val="90000"/>
            </a:lnSpc>
            <a:spcBef>
              <a:spcPct val="0"/>
            </a:spcBef>
            <a:spcAft>
              <a:spcPct val="15000"/>
            </a:spcAft>
            <a:buChar char="•"/>
          </a:pPr>
          <a:r>
            <a:rPr lang="da-DK" sz="2100" kern="1200" dirty="0"/>
            <a:t>Brugt i alt på drift og større vedligeholdelse: 1.644.503 kr.</a:t>
          </a:r>
        </a:p>
        <a:p>
          <a:pPr marL="228600" lvl="1" indent="-228600" algn="l" defTabSz="933450">
            <a:lnSpc>
              <a:spcPct val="90000"/>
            </a:lnSpc>
            <a:spcBef>
              <a:spcPct val="0"/>
            </a:spcBef>
            <a:spcAft>
              <a:spcPct val="15000"/>
            </a:spcAft>
            <a:buChar char="•"/>
          </a:pPr>
          <a:r>
            <a:rPr lang="da-DK" sz="2100" kern="1200" dirty="0"/>
            <a:t>Dvs. brugt ca. 60.000 kr. </a:t>
          </a:r>
          <a:r>
            <a:rPr lang="da-DK" sz="2100" kern="1200" dirty="0">
              <a:solidFill>
                <a:srgbClr val="C00000"/>
              </a:solidFill>
            </a:rPr>
            <a:t>mere </a:t>
          </a:r>
          <a:r>
            <a:rPr lang="da-DK" sz="2100" kern="1200" dirty="0"/>
            <a:t>end budgetteret</a:t>
          </a:r>
        </a:p>
        <a:p>
          <a:pPr marL="228600" lvl="1" indent="-228600" algn="l" defTabSz="933450">
            <a:lnSpc>
              <a:spcPct val="90000"/>
            </a:lnSpc>
            <a:spcBef>
              <a:spcPct val="0"/>
            </a:spcBef>
            <a:spcAft>
              <a:spcPct val="15000"/>
            </a:spcAft>
            <a:buChar char="•"/>
          </a:pPr>
          <a:r>
            <a:rPr lang="da-DK" sz="2100" kern="1200" dirty="0"/>
            <a:t>Ved udgangen af 2024: 474.587 på den særlige henlæggelseskonto.</a:t>
          </a:r>
        </a:p>
        <a:p>
          <a:pPr marL="228600" lvl="1" indent="-228600" algn="l" defTabSz="933450">
            <a:lnSpc>
              <a:spcPct val="90000"/>
            </a:lnSpc>
            <a:spcBef>
              <a:spcPct val="0"/>
            </a:spcBef>
            <a:spcAft>
              <a:spcPct val="15000"/>
            </a:spcAft>
            <a:buChar char="•"/>
          </a:pPr>
          <a:r>
            <a:rPr lang="da-DK" sz="2100" kern="1200" dirty="0"/>
            <a:t>Ved udgangen af 2025 har foreningen nu en formue på i alt 537.956 kr. – dvs. det til efter overforbruget er tilbage på den særlige hensættelseskonto   + en opsparing på 123.320.</a:t>
          </a:r>
        </a:p>
      </dsp:txBody>
      <dsp:txXfrm rot="-5400000">
        <a:off x="4315460" y="206742"/>
        <a:ext cx="6266448" cy="3821649"/>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EC5CD9-76D1-0E4B-AB7C-040D767CC89A}" type="datetimeFigureOut">
              <a:rPr lang="da-DK" smtClean="0"/>
              <a:t>28/04/2026</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E5BC15-4F3E-024F-A319-C42D90BE6F64}" type="slidenum">
              <a:rPr lang="da-DK" smtClean="0"/>
              <a:t>‹nr.›</a:t>
            </a:fld>
            <a:endParaRPr lang="da-DK"/>
          </a:p>
        </p:txBody>
      </p:sp>
    </p:spTree>
    <p:extLst>
      <p:ext uri="{BB962C8B-B14F-4D97-AF65-F5344CB8AC3E}">
        <p14:creationId xmlns:p14="http://schemas.microsoft.com/office/powerpoint/2010/main" val="1146526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A9E5BC15-4F3E-024F-A319-C42D90BE6F64}" type="slidenum">
              <a:rPr lang="da-DK" smtClean="0"/>
              <a:t>5</a:t>
            </a:fld>
            <a:endParaRPr lang="da-DK"/>
          </a:p>
        </p:txBody>
      </p:sp>
    </p:spTree>
    <p:extLst>
      <p:ext uri="{BB962C8B-B14F-4D97-AF65-F5344CB8AC3E}">
        <p14:creationId xmlns:p14="http://schemas.microsoft.com/office/powerpoint/2010/main" val="1499137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A9E5BC15-4F3E-024F-A319-C42D90BE6F64}" type="slidenum">
              <a:rPr lang="da-DK" smtClean="0"/>
              <a:t>9</a:t>
            </a:fld>
            <a:endParaRPr lang="da-DK"/>
          </a:p>
        </p:txBody>
      </p:sp>
    </p:spTree>
    <p:extLst>
      <p:ext uri="{BB962C8B-B14F-4D97-AF65-F5344CB8AC3E}">
        <p14:creationId xmlns:p14="http://schemas.microsoft.com/office/powerpoint/2010/main" val="873667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A9E5BC15-4F3E-024F-A319-C42D90BE6F64}" type="slidenum">
              <a:rPr lang="da-DK" smtClean="0"/>
              <a:t>27</a:t>
            </a:fld>
            <a:endParaRPr lang="da-DK"/>
          </a:p>
        </p:txBody>
      </p:sp>
    </p:spTree>
    <p:extLst>
      <p:ext uri="{BB962C8B-B14F-4D97-AF65-F5344CB8AC3E}">
        <p14:creationId xmlns:p14="http://schemas.microsoft.com/office/powerpoint/2010/main" val="23048873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493DC79E-C37D-2644-8D66-F46D0033B0E2}"/>
              </a:ext>
            </a:extLst>
          </p:cNvPr>
          <p:cNvSpPr>
            <a:spLocks noGrp="1"/>
          </p:cNvSpPr>
          <p:nvPr>
            <p:ph type="dt" sz="half" idx="10"/>
          </p:nvPr>
        </p:nvSpPr>
        <p:spPr/>
        <p:txBody>
          <a:bodyPr/>
          <a:lstStyle>
            <a:lvl1pPr>
              <a:defRPr/>
            </a:lvl1pPr>
          </a:lstStyle>
          <a:p>
            <a:pPr>
              <a:defRPr/>
            </a:pPr>
            <a:fld id="{1224552B-96D9-AC4F-8264-9432997FC9DC}" type="datetimeFigureOut">
              <a:rPr lang="da-DK"/>
              <a:pPr>
                <a:defRPr/>
              </a:pPr>
              <a:t>28/04/2026</a:t>
            </a:fld>
            <a:endParaRPr lang="da-DK"/>
          </a:p>
        </p:txBody>
      </p:sp>
      <p:sp>
        <p:nvSpPr>
          <p:cNvPr id="5" name="Pladsholder til sidefod 4">
            <a:extLst>
              <a:ext uri="{FF2B5EF4-FFF2-40B4-BE49-F238E27FC236}">
                <a16:creationId xmlns:a16="http://schemas.microsoft.com/office/drawing/2014/main" id="{203AA2A8-C399-284F-AA94-5BE1C2BD57EA}"/>
              </a:ext>
            </a:extLst>
          </p:cNvPr>
          <p:cNvSpPr>
            <a:spLocks noGrp="1"/>
          </p:cNvSpPr>
          <p:nvPr>
            <p:ph type="ftr" sz="quarter" idx="11"/>
          </p:nvPr>
        </p:nvSpPr>
        <p:spPr/>
        <p:txBody>
          <a:bodyPr/>
          <a:lstStyle>
            <a:lvl1pPr>
              <a:defRPr/>
            </a:lvl1pPr>
          </a:lstStyle>
          <a:p>
            <a:pPr>
              <a:defRPr/>
            </a:pPr>
            <a:endParaRPr lang="da-DK"/>
          </a:p>
        </p:txBody>
      </p:sp>
      <p:sp>
        <p:nvSpPr>
          <p:cNvPr id="6" name="Pladsholder til slidenummer 5">
            <a:extLst>
              <a:ext uri="{FF2B5EF4-FFF2-40B4-BE49-F238E27FC236}">
                <a16:creationId xmlns:a16="http://schemas.microsoft.com/office/drawing/2014/main" id="{6E955C15-F543-7F4F-9A14-BDABDCC0FAA9}"/>
              </a:ext>
            </a:extLst>
          </p:cNvPr>
          <p:cNvSpPr>
            <a:spLocks noGrp="1"/>
          </p:cNvSpPr>
          <p:nvPr>
            <p:ph type="sldNum" sz="quarter" idx="12"/>
          </p:nvPr>
        </p:nvSpPr>
        <p:spPr/>
        <p:txBody>
          <a:bodyPr/>
          <a:lstStyle>
            <a:lvl1pPr>
              <a:defRPr/>
            </a:lvl1pPr>
          </a:lstStyle>
          <a:p>
            <a:pPr>
              <a:defRPr/>
            </a:pPr>
            <a:fld id="{1CDD7774-2DA8-2A4B-B21F-187ED86AFBC4}" type="slidenum">
              <a:rPr lang="da-DK"/>
              <a:pPr>
                <a:defRPr/>
              </a:pPr>
              <a:t>‹nr.›</a:t>
            </a:fld>
            <a:endParaRPr lang="da-DK"/>
          </a:p>
        </p:txBody>
      </p:sp>
    </p:spTree>
    <p:extLst>
      <p:ext uri="{BB962C8B-B14F-4D97-AF65-F5344CB8AC3E}">
        <p14:creationId xmlns:p14="http://schemas.microsoft.com/office/powerpoint/2010/main" val="4113515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titeltypografien i masteren</a:t>
            </a:r>
          </a:p>
        </p:txBody>
      </p:sp>
      <p:sp>
        <p:nvSpPr>
          <p:cNvPr id="3" name="Pladsholder til lodret titel 2"/>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5AA7F128-9E4D-554C-B615-A8819B702A91}"/>
              </a:ext>
            </a:extLst>
          </p:cNvPr>
          <p:cNvSpPr>
            <a:spLocks noGrp="1"/>
          </p:cNvSpPr>
          <p:nvPr>
            <p:ph type="dt" sz="half" idx="10"/>
          </p:nvPr>
        </p:nvSpPr>
        <p:spPr/>
        <p:txBody>
          <a:bodyPr/>
          <a:lstStyle>
            <a:lvl1pPr>
              <a:defRPr/>
            </a:lvl1pPr>
          </a:lstStyle>
          <a:p>
            <a:pPr>
              <a:defRPr/>
            </a:pPr>
            <a:fld id="{043B2F25-0037-8A48-A86B-50FC6474A0F6}" type="datetimeFigureOut">
              <a:rPr lang="da-DK"/>
              <a:pPr>
                <a:defRPr/>
              </a:pPr>
              <a:t>28/04/2026</a:t>
            </a:fld>
            <a:endParaRPr lang="da-DK"/>
          </a:p>
        </p:txBody>
      </p:sp>
      <p:sp>
        <p:nvSpPr>
          <p:cNvPr id="5" name="Pladsholder til sidefod 4">
            <a:extLst>
              <a:ext uri="{FF2B5EF4-FFF2-40B4-BE49-F238E27FC236}">
                <a16:creationId xmlns:a16="http://schemas.microsoft.com/office/drawing/2014/main" id="{FC317A54-2880-5D46-86A7-62D2FD8697B9}"/>
              </a:ext>
            </a:extLst>
          </p:cNvPr>
          <p:cNvSpPr>
            <a:spLocks noGrp="1"/>
          </p:cNvSpPr>
          <p:nvPr>
            <p:ph type="ftr" sz="quarter" idx="11"/>
          </p:nvPr>
        </p:nvSpPr>
        <p:spPr/>
        <p:txBody>
          <a:bodyPr/>
          <a:lstStyle>
            <a:lvl1pPr>
              <a:defRPr/>
            </a:lvl1pPr>
          </a:lstStyle>
          <a:p>
            <a:pPr>
              <a:defRPr/>
            </a:pPr>
            <a:endParaRPr lang="da-DK"/>
          </a:p>
        </p:txBody>
      </p:sp>
      <p:sp>
        <p:nvSpPr>
          <p:cNvPr id="6" name="Pladsholder til slidenummer 5">
            <a:extLst>
              <a:ext uri="{FF2B5EF4-FFF2-40B4-BE49-F238E27FC236}">
                <a16:creationId xmlns:a16="http://schemas.microsoft.com/office/drawing/2014/main" id="{A16C1539-76E1-6F46-80FB-DDE4A966381D}"/>
              </a:ext>
            </a:extLst>
          </p:cNvPr>
          <p:cNvSpPr>
            <a:spLocks noGrp="1"/>
          </p:cNvSpPr>
          <p:nvPr>
            <p:ph type="sldNum" sz="quarter" idx="12"/>
          </p:nvPr>
        </p:nvSpPr>
        <p:spPr/>
        <p:txBody>
          <a:bodyPr/>
          <a:lstStyle>
            <a:lvl1pPr>
              <a:defRPr/>
            </a:lvl1pPr>
          </a:lstStyle>
          <a:p>
            <a:pPr>
              <a:defRPr/>
            </a:pPr>
            <a:fld id="{7C0A37DF-EFCF-1244-9931-A0C761C1EC04}" type="slidenum">
              <a:rPr lang="da-DK"/>
              <a:pPr>
                <a:defRPr/>
              </a:pPr>
              <a:t>‹nr.›</a:t>
            </a:fld>
            <a:endParaRPr lang="da-DK"/>
          </a:p>
        </p:txBody>
      </p:sp>
    </p:spTree>
    <p:extLst>
      <p:ext uri="{BB962C8B-B14F-4D97-AF65-F5344CB8AC3E}">
        <p14:creationId xmlns:p14="http://schemas.microsoft.com/office/powerpoint/2010/main" val="1162420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12B45F5A-D288-574C-AFD9-E3C504ED98CF}"/>
              </a:ext>
            </a:extLst>
          </p:cNvPr>
          <p:cNvSpPr>
            <a:spLocks noGrp="1"/>
          </p:cNvSpPr>
          <p:nvPr>
            <p:ph type="dt" sz="half" idx="10"/>
          </p:nvPr>
        </p:nvSpPr>
        <p:spPr/>
        <p:txBody>
          <a:bodyPr/>
          <a:lstStyle>
            <a:lvl1pPr>
              <a:defRPr/>
            </a:lvl1pPr>
          </a:lstStyle>
          <a:p>
            <a:pPr>
              <a:defRPr/>
            </a:pPr>
            <a:fld id="{92EDC94E-AFFE-654D-8095-C3C1F396EBF2}" type="datetimeFigureOut">
              <a:rPr lang="da-DK"/>
              <a:pPr>
                <a:defRPr/>
              </a:pPr>
              <a:t>28/04/2026</a:t>
            </a:fld>
            <a:endParaRPr lang="da-DK"/>
          </a:p>
        </p:txBody>
      </p:sp>
      <p:sp>
        <p:nvSpPr>
          <p:cNvPr id="5" name="Pladsholder til sidefod 4">
            <a:extLst>
              <a:ext uri="{FF2B5EF4-FFF2-40B4-BE49-F238E27FC236}">
                <a16:creationId xmlns:a16="http://schemas.microsoft.com/office/drawing/2014/main" id="{87D14581-6BCF-A248-B6DD-3AE2DDDA1247}"/>
              </a:ext>
            </a:extLst>
          </p:cNvPr>
          <p:cNvSpPr>
            <a:spLocks noGrp="1"/>
          </p:cNvSpPr>
          <p:nvPr>
            <p:ph type="ftr" sz="quarter" idx="11"/>
          </p:nvPr>
        </p:nvSpPr>
        <p:spPr/>
        <p:txBody>
          <a:bodyPr/>
          <a:lstStyle>
            <a:lvl1pPr>
              <a:defRPr/>
            </a:lvl1pPr>
          </a:lstStyle>
          <a:p>
            <a:pPr>
              <a:defRPr/>
            </a:pPr>
            <a:endParaRPr lang="da-DK"/>
          </a:p>
        </p:txBody>
      </p:sp>
      <p:sp>
        <p:nvSpPr>
          <p:cNvPr id="6" name="Pladsholder til slidenummer 5">
            <a:extLst>
              <a:ext uri="{FF2B5EF4-FFF2-40B4-BE49-F238E27FC236}">
                <a16:creationId xmlns:a16="http://schemas.microsoft.com/office/drawing/2014/main" id="{72325657-AFCB-2047-90C3-C453B46B1CE3}"/>
              </a:ext>
            </a:extLst>
          </p:cNvPr>
          <p:cNvSpPr>
            <a:spLocks noGrp="1"/>
          </p:cNvSpPr>
          <p:nvPr>
            <p:ph type="sldNum" sz="quarter" idx="12"/>
          </p:nvPr>
        </p:nvSpPr>
        <p:spPr/>
        <p:txBody>
          <a:bodyPr/>
          <a:lstStyle>
            <a:lvl1pPr>
              <a:defRPr/>
            </a:lvl1pPr>
          </a:lstStyle>
          <a:p>
            <a:pPr>
              <a:defRPr/>
            </a:pPr>
            <a:fld id="{7D6D4F68-79BA-844A-B7BE-29D421CB213A}" type="slidenum">
              <a:rPr lang="da-DK"/>
              <a:pPr>
                <a:defRPr/>
              </a:pPr>
              <a:t>‹nr.›</a:t>
            </a:fld>
            <a:endParaRPr lang="da-DK"/>
          </a:p>
        </p:txBody>
      </p:sp>
    </p:spTree>
    <p:extLst>
      <p:ext uri="{BB962C8B-B14F-4D97-AF65-F5344CB8AC3E}">
        <p14:creationId xmlns:p14="http://schemas.microsoft.com/office/powerpoint/2010/main" val="3139649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titeltypografien i masteren</a:t>
            </a:r>
          </a:p>
        </p:txBody>
      </p:sp>
      <p:sp>
        <p:nvSpPr>
          <p:cNvPr id="3" name="Pladsholder til indhold 2"/>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77AAFD39-3EBF-5546-9699-21556641EE6E}"/>
              </a:ext>
            </a:extLst>
          </p:cNvPr>
          <p:cNvSpPr>
            <a:spLocks noGrp="1"/>
          </p:cNvSpPr>
          <p:nvPr>
            <p:ph type="dt" sz="half" idx="10"/>
          </p:nvPr>
        </p:nvSpPr>
        <p:spPr/>
        <p:txBody>
          <a:bodyPr/>
          <a:lstStyle>
            <a:lvl1pPr>
              <a:defRPr/>
            </a:lvl1pPr>
          </a:lstStyle>
          <a:p>
            <a:pPr>
              <a:defRPr/>
            </a:pPr>
            <a:fld id="{6B1872EB-1CCF-0C43-A6BB-A4002643E32B}" type="datetimeFigureOut">
              <a:rPr lang="da-DK"/>
              <a:pPr>
                <a:defRPr/>
              </a:pPr>
              <a:t>28/04/2026</a:t>
            </a:fld>
            <a:endParaRPr lang="da-DK"/>
          </a:p>
        </p:txBody>
      </p:sp>
      <p:sp>
        <p:nvSpPr>
          <p:cNvPr id="5" name="Pladsholder til sidefod 4">
            <a:extLst>
              <a:ext uri="{FF2B5EF4-FFF2-40B4-BE49-F238E27FC236}">
                <a16:creationId xmlns:a16="http://schemas.microsoft.com/office/drawing/2014/main" id="{CB33CE97-0B28-E041-8DA9-A4F5792B19C1}"/>
              </a:ext>
            </a:extLst>
          </p:cNvPr>
          <p:cNvSpPr>
            <a:spLocks noGrp="1"/>
          </p:cNvSpPr>
          <p:nvPr>
            <p:ph type="ftr" sz="quarter" idx="11"/>
          </p:nvPr>
        </p:nvSpPr>
        <p:spPr/>
        <p:txBody>
          <a:bodyPr/>
          <a:lstStyle>
            <a:lvl1pPr>
              <a:defRPr/>
            </a:lvl1pPr>
          </a:lstStyle>
          <a:p>
            <a:pPr>
              <a:defRPr/>
            </a:pPr>
            <a:endParaRPr lang="da-DK"/>
          </a:p>
        </p:txBody>
      </p:sp>
      <p:sp>
        <p:nvSpPr>
          <p:cNvPr id="6" name="Pladsholder til slidenummer 5">
            <a:extLst>
              <a:ext uri="{FF2B5EF4-FFF2-40B4-BE49-F238E27FC236}">
                <a16:creationId xmlns:a16="http://schemas.microsoft.com/office/drawing/2014/main" id="{7565BF3F-5C9E-734C-B1C5-910982B13009}"/>
              </a:ext>
            </a:extLst>
          </p:cNvPr>
          <p:cNvSpPr>
            <a:spLocks noGrp="1"/>
          </p:cNvSpPr>
          <p:nvPr>
            <p:ph type="sldNum" sz="quarter" idx="12"/>
          </p:nvPr>
        </p:nvSpPr>
        <p:spPr/>
        <p:txBody>
          <a:bodyPr/>
          <a:lstStyle>
            <a:lvl1pPr>
              <a:defRPr/>
            </a:lvl1pPr>
          </a:lstStyle>
          <a:p>
            <a:pPr>
              <a:defRPr/>
            </a:pPr>
            <a:fld id="{905F34E3-B681-A846-8193-9D02EF82382E}" type="slidenum">
              <a:rPr lang="da-DK"/>
              <a:pPr>
                <a:defRPr/>
              </a:pPr>
              <a:t>‹nr.›</a:t>
            </a:fld>
            <a:endParaRPr lang="da-DK"/>
          </a:p>
        </p:txBody>
      </p:sp>
    </p:spTree>
    <p:extLst>
      <p:ext uri="{BB962C8B-B14F-4D97-AF65-F5344CB8AC3E}">
        <p14:creationId xmlns:p14="http://schemas.microsoft.com/office/powerpoint/2010/main" val="23852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6AA80727-DAA9-7A4E-A0C3-3420D6682924}"/>
              </a:ext>
            </a:extLst>
          </p:cNvPr>
          <p:cNvSpPr>
            <a:spLocks noGrp="1"/>
          </p:cNvSpPr>
          <p:nvPr>
            <p:ph type="dt" sz="half" idx="10"/>
          </p:nvPr>
        </p:nvSpPr>
        <p:spPr/>
        <p:txBody>
          <a:bodyPr/>
          <a:lstStyle>
            <a:lvl1pPr>
              <a:defRPr/>
            </a:lvl1pPr>
          </a:lstStyle>
          <a:p>
            <a:pPr>
              <a:defRPr/>
            </a:pPr>
            <a:fld id="{ADCCD412-C842-FF48-BF65-7DD97E4D0227}" type="datetimeFigureOut">
              <a:rPr lang="da-DK"/>
              <a:pPr>
                <a:defRPr/>
              </a:pPr>
              <a:t>28/04/2026</a:t>
            </a:fld>
            <a:endParaRPr lang="da-DK"/>
          </a:p>
        </p:txBody>
      </p:sp>
      <p:sp>
        <p:nvSpPr>
          <p:cNvPr id="5" name="Pladsholder til sidefod 4">
            <a:extLst>
              <a:ext uri="{FF2B5EF4-FFF2-40B4-BE49-F238E27FC236}">
                <a16:creationId xmlns:a16="http://schemas.microsoft.com/office/drawing/2014/main" id="{F147D271-F58D-8248-94A3-CA5FE955981E}"/>
              </a:ext>
            </a:extLst>
          </p:cNvPr>
          <p:cNvSpPr>
            <a:spLocks noGrp="1"/>
          </p:cNvSpPr>
          <p:nvPr>
            <p:ph type="ftr" sz="quarter" idx="11"/>
          </p:nvPr>
        </p:nvSpPr>
        <p:spPr/>
        <p:txBody>
          <a:bodyPr/>
          <a:lstStyle>
            <a:lvl1pPr>
              <a:defRPr/>
            </a:lvl1pPr>
          </a:lstStyle>
          <a:p>
            <a:pPr>
              <a:defRPr/>
            </a:pPr>
            <a:endParaRPr lang="da-DK"/>
          </a:p>
        </p:txBody>
      </p:sp>
      <p:sp>
        <p:nvSpPr>
          <p:cNvPr id="6" name="Pladsholder til slidenummer 5">
            <a:extLst>
              <a:ext uri="{FF2B5EF4-FFF2-40B4-BE49-F238E27FC236}">
                <a16:creationId xmlns:a16="http://schemas.microsoft.com/office/drawing/2014/main" id="{E69715F3-3080-5A4E-B26A-44A76EE2B86E}"/>
              </a:ext>
            </a:extLst>
          </p:cNvPr>
          <p:cNvSpPr>
            <a:spLocks noGrp="1"/>
          </p:cNvSpPr>
          <p:nvPr>
            <p:ph type="sldNum" sz="quarter" idx="12"/>
          </p:nvPr>
        </p:nvSpPr>
        <p:spPr/>
        <p:txBody>
          <a:bodyPr/>
          <a:lstStyle>
            <a:lvl1pPr>
              <a:defRPr/>
            </a:lvl1pPr>
          </a:lstStyle>
          <a:p>
            <a:pPr>
              <a:defRPr/>
            </a:pPr>
            <a:fld id="{9BEA5516-7675-1147-800A-08750103B5F7}" type="slidenum">
              <a:rPr lang="da-DK"/>
              <a:pPr>
                <a:defRPr/>
              </a:pPr>
              <a:t>‹nr.›</a:t>
            </a:fld>
            <a:endParaRPr lang="da-DK"/>
          </a:p>
        </p:txBody>
      </p:sp>
    </p:spTree>
    <p:extLst>
      <p:ext uri="{BB962C8B-B14F-4D97-AF65-F5344CB8AC3E}">
        <p14:creationId xmlns:p14="http://schemas.microsoft.com/office/powerpoint/2010/main" val="820346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titeltypografien i masteren</a:t>
            </a:r>
          </a:p>
        </p:txBody>
      </p:sp>
      <p:sp>
        <p:nvSpPr>
          <p:cNvPr id="3" name="Pladsholder til indhold 2"/>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3">
            <a:extLst>
              <a:ext uri="{FF2B5EF4-FFF2-40B4-BE49-F238E27FC236}">
                <a16:creationId xmlns:a16="http://schemas.microsoft.com/office/drawing/2014/main" id="{793BE58B-0EBD-0F44-AB48-ED08DB9D1C9B}"/>
              </a:ext>
            </a:extLst>
          </p:cNvPr>
          <p:cNvSpPr>
            <a:spLocks noGrp="1"/>
          </p:cNvSpPr>
          <p:nvPr>
            <p:ph type="dt" sz="half" idx="10"/>
          </p:nvPr>
        </p:nvSpPr>
        <p:spPr/>
        <p:txBody>
          <a:bodyPr/>
          <a:lstStyle>
            <a:lvl1pPr>
              <a:defRPr/>
            </a:lvl1pPr>
          </a:lstStyle>
          <a:p>
            <a:pPr>
              <a:defRPr/>
            </a:pPr>
            <a:fld id="{29390B5A-10BB-D646-AE03-2403CACB54EC}" type="datetimeFigureOut">
              <a:rPr lang="da-DK"/>
              <a:pPr>
                <a:defRPr/>
              </a:pPr>
              <a:t>28/04/2026</a:t>
            </a:fld>
            <a:endParaRPr lang="da-DK"/>
          </a:p>
        </p:txBody>
      </p:sp>
      <p:sp>
        <p:nvSpPr>
          <p:cNvPr id="6" name="Pladsholder til sidefod 4">
            <a:extLst>
              <a:ext uri="{FF2B5EF4-FFF2-40B4-BE49-F238E27FC236}">
                <a16:creationId xmlns:a16="http://schemas.microsoft.com/office/drawing/2014/main" id="{880FDBE8-7AF6-E543-9728-56980E516A88}"/>
              </a:ext>
            </a:extLst>
          </p:cNvPr>
          <p:cNvSpPr>
            <a:spLocks noGrp="1"/>
          </p:cNvSpPr>
          <p:nvPr>
            <p:ph type="ftr" sz="quarter" idx="11"/>
          </p:nvPr>
        </p:nvSpPr>
        <p:spPr/>
        <p:txBody>
          <a:bodyPr/>
          <a:lstStyle>
            <a:lvl1pPr>
              <a:defRPr/>
            </a:lvl1pPr>
          </a:lstStyle>
          <a:p>
            <a:pPr>
              <a:defRPr/>
            </a:pPr>
            <a:endParaRPr lang="da-DK"/>
          </a:p>
        </p:txBody>
      </p:sp>
      <p:sp>
        <p:nvSpPr>
          <p:cNvPr id="7" name="Pladsholder til slidenummer 5">
            <a:extLst>
              <a:ext uri="{FF2B5EF4-FFF2-40B4-BE49-F238E27FC236}">
                <a16:creationId xmlns:a16="http://schemas.microsoft.com/office/drawing/2014/main" id="{15E6B5E8-EC2B-4546-A6CE-E61224A3159E}"/>
              </a:ext>
            </a:extLst>
          </p:cNvPr>
          <p:cNvSpPr>
            <a:spLocks noGrp="1"/>
          </p:cNvSpPr>
          <p:nvPr>
            <p:ph type="sldNum" sz="quarter" idx="12"/>
          </p:nvPr>
        </p:nvSpPr>
        <p:spPr/>
        <p:txBody>
          <a:bodyPr/>
          <a:lstStyle>
            <a:lvl1pPr>
              <a:defRPr/>
            </a:lvl1pPr>
          </a:lstStyle>
          <a:p>
            <a:pPr>
              <a:defRPr/>
            </a:pPr>
            <a:fld id="{B25E79EF-5C6B-0D42-8FAD-C9A4E581D0AA}" type="slidenum">
              <a:rPr lang="da-DK"/>
              <a:pPr>
                <a:defRPr/>
              </a:pPr>
              <a:t>‹nr.›</a:t>
            </a:fld>
            <a:endParaRPr lang="da-DK"/>
          </a:p>
        </p:txBody>
      </p:sp>
    </p:spTree>
    <p:extLst>
      <p:ext uri="{BB962C8B-B14F-4D97-AF65-F5344CB8AC3E}">
        <p14:creationId xmlns:p14="http://schemas.microsoft.com/office/powerpoint/2010/main" val="478466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3">
            <a:extLst>
              <a:ext uri="{FF2B5EF4-FFF2-40B4-BE49-F238E27FC236}">
                <a16:creationId xmlns:a16="http://schemas.microsoft.com/office/drawing/2014/main" id="{5F62886E-3871-3B4A-B074-251755F4F013}"/>
              </a:ext>
            </a:extLst>
          </p:cNvPr>
          <p:cNvSpPr>
            <a:spLocks noGrp="1"/>
          </p:cNvSpPr>
          <p:nvPr>
            <p:ph type="dt" sz="half" idx="10"/>
          </p:nvPr>
        </p:nvSpPr>
        <p:spPr/>
        <p:txBody>
          <a:bodyPr/>
          <a:lstStyle>
            <a:lvl1pPr>
              <a:defRPr/>
            </a:lvl1pPr>
          </a:lstStyle>
          <a:p>
            <a:pPr>
              <a:defRPr/>
            </a:pPr>
            <a:fld id="{1794EDC6-8FC3-A344-A01F-01B8C97787A3}" type="datetimeFigureOut">
              <a:rPr lang="da-DK"/>
              <a:pPr>
                <a:defRPr/>
              </a:pPr>
              <a:t>28/04/2026</a:t>
            </a:fld>
            <a:endParaRPr lang="da-DK"/>
          </a:p>
        </p:txBody>
      </p:sp>
      <p:sp>
        <p:nvSpPr>
          <p:cNvPr id="8" name="Pladsholder til sidefod 4">
            <a:extLst>
              <a:ext uri="{FF2B5EF4-FFF2-40B4-BE49-F238E27FC236}">
                <a16:creationId xmlns:a16="http://schemas.microsoft.com/office/drawing/2014/main" id="{FA9FA964-3E76-0843-9231-11F34AC239AC}"/>
              </a:ext>
            </a:extLst>
          </p:cNvPr>
          <p:cNvSpPr>
            <a:spLocks noGrp="1"/>
          </p:cNvSpPr>
          <p:nvPr>
            <p:ph type="ftr" sz="quarter" idx="11"/>
          </p:nvPr>
        </p:nvSpPr>
        <p:spPr/>
        <p:txBody>
          <a:bodyPr/>
          <a:lstStyle>
            <a:lvl1pPr>
              <a:defRPr/>
            </a:lvl1pPr>
          </a:lstStyle>
          <a:p>
            <a:pPr>
              <a:defRPr/>
            </a:pPr>
            <a:endParaRPr lang="da-DK"/>
          </a:p>
        </p:txBody>
      </p:sp>
      <p:sp>
        <p:nvSpPr>
          <p:cNvPr id="9" name="Pladsholder til slidenummer 5">
            <a:extLst>
              <a:ext uri="{FF2B5EF4-FFF2-40B4-BE49-F238E27FC236}">
                <a16:creationId xmlns:a16="http://schemas.microsoft.com/office/drawing/2014/main" id="{7A03B761-6068-1849-AAB3-2584CC408D36}"/>
              </a:ext>
            </a:extLst>
          </p:cNvPr>
          <p:cNvSpPr>
            <a:spLocks noGrp="1"/>
          </p:cNvSpPr>
          <p:nvPr>
            <p:ph type="sldNum" sz="quarter" idx="12"/>
          </p:nvPr>
        </p:nvSpPr>
        <p:spPr/>
        <p:txBody>
          <a:bodyPr/>
          <a:lstStyle>
            <a:lvl1pPr>
              <a:defRPr/>
            </a:lvl1pPr>
          </a:lstStyle>
          <a:p>
            <a:pPr>
              <a:defRPr/>
            </a:pPr>
            <a:fld id="{2C5CA773-EF1A-FD42-928A-5259581E45DB}" type="slidenum">
              <a:rPr lang="da-DK"/>
              <a:pPr>
                <a:defRPr/>
              </a:pPr>
              <a:t>‹nr.›</a:t>
            </a:fld>
            <a:endParaRPr lang="da-DK"/>
          </a:p>
        </p:txBody>
      </p:sp>
    </p:spTree>
    <p:extLst>
      <p:ext uri="{BB962C8B-B14F-4D97-AF65-F5344CB8AC3E}">
        <p14:creationId xmlns:p14="http://schemas.microsoft.com/office/powerpoint/2010/main" val="2141186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titeltypografien i masteren</a:t>
            </a:r>
          </a:p>
        </p:txBody>
      </p:sp>
      <p:sp>
        <p:nvSpPr>
          <p:cNvPr id="3" name="Pladsholder til dato 3">
            <a:extLst>
              <a:ext uri="{FF2B5EF4-FFF2-40B4-BE49-F238E27FC236}">
                <a16:creationId xmlns:a16="http://schemas.microsoft.com/office/drawing/2014/main" id="{93D7FC50-72F3-9349-AB44-AB9B25394ABE}"/>
              </a:ext>
            </a:extLst>
          </p:cNvPr>
          <p:cNvSpPr>
            <a:spLocks noGrp="1"/>
          </p:cNvSpPr>
          <p:nvPr>
            <p:ph type="dt" sz="half" idx="10"/>
          </p:nvPr>
        </p:nvSpPr>
        <p:spPr/>
        <p:txBody>
          <a:bodyPr/>
          <a:lstStyle>
            <a:lvl1pPr>
              <a:defRPr/>
            </a:lvl1pPr>
          </a:lstStyle>
          <a:p>
            <a:pPr>
              <a:defRPr/>
            </a:pPr>
            <a:fld id="{F65CE8D7-4E4A-F742-841B-2896881C5F19}" type="datetimeFigureOut">
              <a:rPr lang="da-DK"/>
              <a:pPr>
                <a:defRPr/>
              </a:pPr>
              <a:t>28/04/2026</a:t>
            </a:fld>
            <a:endParaRPr lang="da-DK"/>
          </a:p>
        </p:txBody>
      </p:sp>
      <p:sp>
        <p:nvSpPr>
          <p:cNvPr id="4" name="Pladsholder til sidefod 4">
            <a:extLst>
              <a:ext uri="{FF2B5EF4-FFF2-40B4-BE49-F238E27FC236}">
                <a16:creationId xmlns:a16="http://schemas.microsoft.com/office/drawing/2014/main" id="{DD76FBC8-948E-504B-973B-6F861617522F}"/>
              </a:ext>
            </a:extLst>
          </p:cNvPr>
          <p:cNvSpPr>
            <a:spLocks noGrp="1"/>
          </p:cNvSpPr>
          <p:nvPr>
            <p:ph type="ftr" sz="quarter" idx="11"/>
          </p:nvPr>
        </p:nvSpPr>
        <p:spPr/>
        <p:txBody>
          <a:bodyPr/>
          <a:lstStyle>
            <a:lvl1pPr>
              <a:defRPr/>
            </a:lvl1pPr>
          </a:lstStyle>
          <a:p>
            <a:pPr>
              <a:defRPr/>
            </a:pPr>
            <a:endParaRPr lang="da-DK"/>
          </a:p>
        </p:txBody>
      </p:sp>
      <p:sp>
        <p:nvSpPr>
          <p:cNvPr id="5" name="Pladsholder til slidenummer 5">
            <a:extLst>
              <a:ext uri="{FF2B5EF4-FFF2-40B4-BE49-F238E27FC236}">
                <a16:creationId xmlns:a16="http://schemas.microsoft.com/office/drawing/2014/main" id="{3FF84B08-6847-6E48-A9C0-E97A36DEB60C}"/>
              </a:ext>
            </a:extLst>
          </p:cNvPr>
          <p:cNvSpPr>
            <a:spLocks noGrp="1"/>
          </p:cNvSpPr>
          <p:nvPr>
            <p:ph type="sldNum" sz="quarter" idx="12"/>
          </p:nvPr>
        </p:nvSpPr>
        <p:spPr/>
        <p:txBody>
          <a:bodyPr/>
          <a:lstStyle>
            <a:lvl1pPr>
              <a:defRPr/>
            </a:lvl1pPr>
          </a:lstStyle>
          <a:p>
            <a:pPr>
              <a:defRPr/>
            </a:pPr>
            <a:fld id="{AAE8598D-C0B8-7D4E-BB7B-06D3127D8E56}" type="slidenum">
              <a:rPr lang="da-DK"/>
              <a:pPr>
                <a:defRPr/>
              </a:pPr>
              <a:t>‹nr.›</a:t>
            </a:fld>
            <a:endParaRPr lang="da-DK"/>
          </a:p>
        </p:txBody>
      </p:sp>
    </p:spTree>
    <p:extLst>
      <p:ext uri="{BB962C8B-B14F-4D97-AF65-F5344CB8AC3E}">
        <p14:creationId xmlns:p14="http://schemas.microsoft.com/office/powerpoint/2010/main" val="1561331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3">
            <a:extLst>
              <a:ext uri="{FF2B5EF4-FFF2-40B4-BE49-F238E27FC236}">
                <a16:creationId xmlns:a16="http://schemas.microsoft.com/office/drawing/2014/main" id="{50519BCE-B3BF-3B43-96F7-E18FA2F986E5}"/>
              </a:ext>
            </a:extLst>
          </p:cNvPr>
          <p:cNvSpPr>
            <a:spLocks noGrp="1"/>
          </p:cNvSpPr>
          <p:nvPr>
            <p:ph type="dt" sz="half" idx="10"/>
          </p:nvPr>
        </p:nvSpPr>
        <p:spPr/>
        <p:txBody>
          <a:bodyPr/>
          <a:lstStyle>
            <a:lvl1pPr>
              <a:defRPr/>
            </a:lvl1pPr>
          </a:lstStyle>
          <a:p>
            <a:pPr>
              <a:defRPr/>
            </a:pPr>
            <a:fld id="{BEA56D44-79BD-E24C-B3FC-AFF422688D4E}" type="datetimeFigureOut">
              <a:rPr lang="da-DK"/>
              <a:pPr>
                <a:defRPr/>
              </a:pPr>
              <a:t>28/04/2026</a:t>
            </a:fld>
            <a:endParaRPr lang="da-DK"/>
          </a:p>
        </p:txBody>
      </p:sp>
      <p:sp>
        <p:nvSpPr>
          <p:cNvPr id="3" name="Pladsholder til sidefod 4">
            <a:extLst>
              <a:ext uri="{FF2B5EF4-FFF2-40B4-BE49-F238E27FC236}">
                <a16:creationId xmlns:a16="http://schemas.microsoft.com/office/drawing/2014/main" id="{BA76EC91-E658-8C40-9D28-CFDC5FACC084}"/>
              </a:ext>
            </a:extLst>
          </p:cNvPr>
          <p:cNvSpPr>
            <a:spLocks noGrp="1"/>
          </p:cNvSpPr>
          <p:nvPr>
            <p:ph type="ftr" sz="quarter" idx="11"/>
          </p:nvPr>
        </p:nvSpPr>
        <p:spPr/>
        <p:txBody>
          <a:bodyPr/>
          <a:lstStyle>
            <a:lvl1pPr>
              <a:defRPr/>
            </a:lvl1pPr>
          </a:lstStyle>
          <a:p>
            <a:pPr>
              <a:defRPr/>
            </a:pPr>
            <a:endParaRPr lang="da-DK"/>
          </a:p>
        </p:txBody>
      </p:sp>
      <p:sp>
        <p:nvSpPr>
          <p:cNvPr id="4" name="Pladsholder til slidenummer 5">
            <a:extLst>
              <a:ext uri="{FF2B5EF4-FFF2-40B4-BE49-F238E27FC236}">
                <a16:creationId xmlns:a16="http://schemas.microsoft.com/office/drawing/2014/main" id="{CBF991D6-AD29-7245-977F-F309FBBF25B3}"/>
              </a:ext>
            </a:extLst>
          </p:cNvPr>
          <p:cNvSpPr>
            <a:spLocks noGrp="1"/>
          </p:cNvSpPr>
          <p:nvPr>
            <p:ph type="sldNum" sz="quarter" idx="12"/>
          </p:nvPr>
        </p:nvSpPr>
        <p:spPr/>
        <p:txBody>
          <a:bodyPr/>
          <a:lstStyle>
            <a:lvl1pPr>
              <a:defRPr/>
            </a:lvl1pPr>
          </a:lstStyle>
          <a:p>
            <a:pPr>
              <a:defRPr/>
            </a:pPr>
            <a:fld id="{73BC9713-96DB-F545-A64A-5E6CFA6667C0}" type="slidenum">
              <a:rPr lang="da-DK"/>
              <a:pPr>
                <a:defRPr/>
              </a:pPr>
              <a:t>‹nr.›</a:t>
            </a:fld>
            <a:endParaRPr lang="da-DK"/>
          </a:p>
        </p:txBody>
      </p:sp>
    </p:spTree>
    <p:extLst>
      <p:ext uri="{BB962C8B-B14F-4D97-AF65-F5344CB8AC3E}">
        <p14:creationId xmlns:p14="http://schemas.microsoft.com/office/powerpoint/2010/main" val="727715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3">
            <a:extLst>
              <a:ext uri="{FF2B5EF4-FFF2-40B4-BE49-F238E27FC236}">
                <a16:creationId xmlns:a16="http://schemas.microsoft.com/office/drawing/2014/main" id="{43C74DF9-CE4E-DD4F-9347-E6399192C546}"/>
              </a:ext>
            </a:extLst>
          </p:cNvPr>
          <p:cNvSpPr>
            <a:spLocks noGrp="1"/>
          </p:cNvSpPr>
          <p:nvPr>
            <p:ph type="dt" sz="half" idx="10"/>
          </p:nvPr>
        </p:nvSpPr>
        <p:spPr/>
        <p:txBody>
          <a:bodyPr/>
          <a:lstStyle>
            <a:lvl1pPr>
              <a:defRPr/>
            </a:lvl1pPr>
          </a:lstStyle>
          <a:p>
            <a:pPr>
              <a:defRPr/>
            </a:pPr>
            <a:fld id="{0DB5E27B-D079-A140-8E64-23DEF33B068B}" type="datetimeFigureOut">
              <a:rPr lang="da-DK"/>
              <a:pPr>
                <a:defRPr/>
              </a:pPr>
              <a:t>28/04/2026</a:t>
            </a:fld>
            <a:endParaRPr lang="da-DK"/>
          </a:p>
        </p:txBody>
      </p:sp>
      <p:sp>
        <p:nvSpPr>
          <p:cNvPr id="6" name="Pladsholder til sidefod 4">
            <a:extLst>
              <a:ext uri="{FF2B5EF4-FFF2-40B4-BE49-F238E27FC236}">
                <a16:creationId xmlns:a16="http://schemas.microsoft.com/office/drawing/2014/main" id="{FA15C776-43DD-5547-95DB-F7E9EBAF1754}"/>
              </a:ext>
            </a:extLst>
          </p:cNvPr>
          <p:cNvSpPr>
            <a:spLocks noGrp="1"/>
          </p:cNvSpPr>
          <p:nvPr>
            <p:ph type="ftr" sz="quarter" idx="11"/>
          </p:nvPr>
        </p:nvSpPr>
        <p:spPr/>
        <p:txBody>
          <a:bodyPr/>
          <a:lstStyle>
            <a:lvl1pPr>
              <a:defRPr/>
            </a:lvl1pPr>
          </a:lstStyle>
          <a:p>
            <a:pPr>
              <a:defRPr/>
            </a:pPr>
            <a:endParaRPr lang="da-DK"/>
          </a:p>
        </p:txBody>
      </p:sp>
      <p:sp>
        <p:nvSpPr>
          <p:cNvPr id="7" name="Pladsholder til slidenummer 5">
            <a:extLst>
              <a:ext uri="{FF2B5EF4-FFF2-40B4-BE49-F238E27FC236}">
                <a16:creationId xmlns:a16="http://schemas.microsoft.com/office/drawing/2014/main" id="{8329F7BA-AD90-D94B-8769-B222136F5BC0}"/>
              </a:ext>
            </a:extLst>
          </p:cNvPr>
          <p:cNvSpPr>
            <a:spLocks noGrp="1"/>
          </p:cNvSpPr>
          <p:nvPr>
            <p:ph type="sldNum" sz="quarter" idx="12"/>
          </p:nvPr>
        </p:nvSpPr>
        <p:spPr/>
        <p:txBody>
          <a:bodyPr/>
          <a:lstStyle>
            <a:lvl1pPr>
              <a:defRPr/>
            </a:lvl1pPr>
          </a:lstStyle>
          <a:p>
            <a:pPr>
              <a:defRPr/>
            </a:pPr>
            <a:fld id="{CC6D59A9-8AF8-9647-96B0-392311F970D2}" type="slidenum">
              <a:rPr lang="da-DK"/>
              <a:pPr>
                <a:defRPr/>
              </a:pPr>
              <a:t>‹nr.›</a:t>
            </a:fld>
            <a:endParaRPr lang="da-DK"/>
          </a:p>
        </p:txBody>
      </p:sp>
    </p:spTree>
    <p:extLst>
      <p:ext uri="{BB962C8B-B14F-4D97-AF65-F5344CB8AC3E}">
        <p14:creationId xmlns:p14="http://schemas.microsoft.com/office/powerpoint/2010/main" val="522968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a-DK" noProof="0"/>
              <a:t>Klik på ikonet for at tilføje et billede</a:t>
            </a:r>
          </a:p>
        </p:txBody>
      </p:sp>
      <p:sp>
        <p:nvSpPr>
          <p:cNvPr id="4" name="Pladsholder til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3">
            <a:extLst>
              <a:ext uri="{FF2B5EF4-FFF2-40B4-BE49-F238E27FC236}">
                <a16:creationId xmlns:a16="http://schemas.microsoft.com/office/drawing/2014/main" id="{B97164B9-8258-DE4C-B33A-C6C2A1AECF22}"/>
              </a:ext>
            </a:extLst>
          </p:cNvPr>
          <p:cNvSpPr>
            <a:spLocks noGrp="1"/>
          </p:cNvSpPr>
          <p:nvPr>
            <p:ph type="dt" sz="half" idx="10"/>
          </p:nvPr>
        </p:nvSpPr>
        <p:spPr/>
        <p:txBody>
          <a:bodyPr/>
          <a:lstStyle>
            <a:lvl1pPr>
              <a:defRPr/>
            </a:lvl1pPr>
          </a:lstStyle>
          <a:p>
            <a:pPr>
              <a:defRPr/>
            </a:pPr>
            <a:fld id="{EC3CABB4-3575-724D-991C-F08B16DF1FEE}" type="datetimeFigureOut">
              <a:rPr lang="da-DK"/>
              <a:pPr>
                <a:defRPr/>
              </a:pPr>
              <a:t>28/04/2026</a:t>
            </a:fld>
            <a:endParaRPr lang="da-DK"/>
          </a:p>
        </p:txBody>
      </p:sp>
      <p:sp>
        <p:nvSpPr>
          <p:cNvPr id="6" name="Pladsholder til sidefod 4">
            <a:extLst>
              <a:ext uri="{FF2B5EF4-FFF2-40B4-BE49-F238E27FC236}">
                <a16:creationId xmlns:a16="http://schemas.microsoft.com/office/drawing/2014/main" id="{B0ACFA11-BD62-6245-9604-DBFE2018EE64}"/>
              </a:ext>
            </a:extLst>
          </p:cNvPr>
          <p:cNvSpPr>
            <a:spLocks noGrp="1"/>
          </p:cNvSpPr>
          <p:nvPr>
            <p:ph type="ftr" sz="quarter" idx="11"/>
          </p:nvPr>
        </p:nvSpPr>
        <p:spPr/>
        <p:txBody>
          <a:bodyPr/>
          <a:lstStyle>
            <a:lvl1pPr>
              <a:defRPr/>
            </a:lvl1pPr>
          </a:lstStyle>
          <a:p>
            <a:pPr>
              <a:defRPr/>
            </a:pPr>
            <a:endParaRPr lang="da-DK"/>
          </a:p>
        </p:txBody>
      </p:sp>
      <p:sp>
        <p:nvSpPr>
          <p:cNvPr id="7" name="Pladsholder til slidenummer 5">
            <a:extLst>
              <a:ext uri="{FF2B5EF4-FFF2-40B4-BE49-F238E27FC236}">
                <a16:creationId xmlns:a16="http://schemas.microsoft.com/office/drawing/2014/main" id="{E708BE51-4C18-904E-A57B-8E8373F37AFA}"/>
              </a:ext>
            </a:extLst>
          </p:cNvPr>
          <p:cNvSpPr>
            <a:spLocks noGrp="1"/>
          </p:cNvSpPr>
          <p:nvPr>
            <p:ph type="sldNum" sz="quarter" idx="12"/>
          </p:nvPr>
        </p:nvSpPr>
        <p:spPr/>
        <p:txBody>
          <a:bodyPr/>
          <a:lstStyle>
            <a:lvl1pPr>
              <a:defRPr/>
            </a:lvl1pPr>
          </a:lstStyle>
          <a:p>
            <a:pPr>
              <a:defRPr/>
            </a:pPr>
            <a:fld id="{EC75A241-9E05-CA4F-9C42-14C5A9580317}" type="slidenum">
              <a:rPr lang="da-DK"/>
              <a:pPr>
                <a:defRPr/>
              </a:pPr>
              <a:t>‹nr.›</a:t>
            </a:fld>
            <a:endParaRPr lang="da-DK"/>
          </a:p>
        </p:txBody>
      </p:sp>
    </p:spTree>
    <p:extLst>
      <p:ext uri="{BB962C8B-B14F-4D97-AF65-F5344CB8AC3E}">
        <p14:creationId xmlns:p14="http://schemas.microsoft.com/office/powerpoint/2010/main" val="4201735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Pladsholder til titel 1">
            <a:extLst>
              <a:ext uri="{FF2B5EF4-FFF2-40B4-BE49-F238E27FC236}">
                <a16:creationId xmlns:a16="http://schemas.microsoft.com/office/drawing/2014/main" id="{8060B337-DDD1-0C46-ADE9-C72436C0D8A4}"/>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a-DK" altLang="da-DK"/>
              <a:t>Klik for at redigere i master</a:t>
            </a:r>
          </a:p>
        </p:txBody>
      </p:sp>
      <p:sp>
        <p:nvSpPr>
          <p:cNvPr id="1027" name="Pladsholder til tekst 2">
            <a:extLst>
              <a:ext uri="{FF2B5EF4-FFF2-40B4-BE49-F238E27FC236}">
                <a16:creationId xmlns:a16="http://schemas.microsoft.com/office/drawing/2014/main" id="{781DD925-7A37-B146-A7C3-63FB23441CE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a-DK" altLang="da-DK"/>
              <a:t>Rediger typografien i masterens</a:t>
            </a:r>
          </a:p>
          <a:p>
            <a:pPr lvl="1"/>
            <a:r>
              <a:rPr lang="da-DK" altLang="da-DK"/>
              <a:t>Andet niveau</a:t>
            </a:r>
          </a:p>
          <a:p>
            <a:pPr lvl="2"/>
            <a:r>
              <a:rPr lang="da-DK" altLang="da-DK"/>
              <a:t>Tredje niveau</a:t>
            </a:r>
          </a:p>
          <a:p>
            <a:pPr lvl="3"/>
            <a:r>
              <a:rPr lang="da-DK" altLang="da-DK"/>
              <a:t>Fjerde niveau</a:t>
            </a:r>
          </a:p>
          <a:p>
            <a:pPr lvl="4"/>
            <a:r>
              <a:rPr lang="da-DK" altLang="da-DK"/>
              <a:t>Femte niveau</a:t>
            </a:r>
          </a:p>
        </p:txBody>
      </p:sp>
      <p:sp>
        <p:nvSpPr>
          <p:cNvPr id="4" name="Pladsholder til dato 3">
            <a:extLst>
              <a:ext uri="{FF2B5EF4-FFF2-40B4-BE49-F238E27FC236}">
                <a16:creationId xmlns:a16="http://schemas.microsoft.com/office/drawing/2014/main" id="{E03C9420-EFE9-AD48-8F28-96609EF762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A98D4E62-1E90-5544-89E2-D505736869CD}" type="datetimeFigureOut">
              <a:rPr lang="da-DK"/>
              <a:pPr>
                <a:defRPr/>
              </a:pPr>
              <a:t>28/04/2026</a:t>
            </a:fld>
            <a:endParaRPr lang="da-DK"/>
          </a:p>
        </p:txBody>
      </p:sp>
      <p:sp>
        <p:nvSpPr>
          <p:cNvPr id="5" name="Pladsholder til sidefod 4">
            <a:extLst>
              <a:ext uri="{FF2B5EF4-FFF2-40B4-BE49-F238E27FC236}">
                <a16:creationId xmlns:a16="http://schemas.microsoft.com/office/drawing/2014/main" id="{AC590255-0098-B443-87E5-EDEE40BCBE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da-DK"/>
          </a:p>
        </p:txBody>
      </p:sp>
      <p:sp>
        <p:nvSpPr>
          <p:cNvPr id="6" name="Pladsholder til slidenummer 5">
            <a:extLst>
              <a:ext uri="{FF2B5EF4-FFF2-40B4-BE49-F238E27FC236}">
                <a16:creationId xmlns:a16="http://schemas.microsoft.com/office/drawing/2014/main" id="{E16BBB1F-915D-7140-8E14-476CB8CAA2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FA769AA2-3E81-F147-B32A-4DF0BA6AE57A}" type="slidenum">
              <a:rPr lang="da-DK"/>
              <a:pPr>
                <a:defRPr/>
              </a:pPr>
              <a:t>‹nr.›</a:t>
            </a:fld>
            <a:endParaRPr lang="da-DK"/>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2.jpg"/><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billard.dk/shop/soegaard-club-outdoor-16254p.html"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Billede 14">
            <a:extLst>
              <a:ext uri="{FF2B5EF4-FFF2-40B4-BE49-F238E27FC236}">
                <a16:creationId xmlns:a16="http://schemas.microsoft.com/office/drawing/2014/main" id="{5771B2E8-ABAF-C848-B497-8A3D054D6B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163" y="236538"/>
            <a:ext cx="11844337" cy="587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ktangel 13">
            <a:extLst>
              <a:ext uri="{FF2B5EF4-FFF2-40B4-BE49-F238E27FC236}">
                <a16:creationId xmlns:a16="http://schemas.microsoft.com/office/drawing/2014/main" id="{8017078A-B9B9-914B-9608-174D3267D9C2}"/>
              </a:ext>
            </a:extLst>
          </p:cNvPr>
          <p:cNvSpPr/>
          <p:nvPr/>
        </p:nvSpPr>
        <p:spPr>
          <a:xfrm>
            <a:off x="157163" y="236538"/>
            <a:ext cx="11844337" cy="5876925"/>
          </a:xfrm>
          <a:prstGeom prst="rect">
            <a:avLst/>
          </a:prstGeom>
          <a:solidFill>
            <a:schemeClr val="tx2">
              <a:lumMod val="20000"/>
              <a:lumOff val="8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a-DK" dirty="0"/>
          </a:p>
        </p:txBody>
      </p:sp>
      <p:sp>
        <p:nvSpPr>
          <p:cNvPr id="2" name="Titel 1">
            <a:extLst>
              <a:ext uri="{FF2B5EF4-FFF2-40B4-BE49-F238E27FC236}">
                <a16:creationId xmlns:a16="http://schemas.microsoft.com/office/drawing/2014/main" id="{16A792D7-B24D-9248-B071-EF7CCCB89F65}"/>
              </a:ext>
            </a:extLst>
          </p:cNvPr>
          <p:cNvSpPr>
            <a:spLocks noGrp="1"/>
          </p:cNvSpPr>
          <p:nvPr>
            <p:ph type="ctrTitle"/>
          </p:nvPr>
        </p:nvSpPr>
        <p:spPr>
          <a:xfrm>
            <a:off x="2582863" y="3175000"/>
            <a:ext cx="7985125" cy="1798638"/>
          </a:xfrm>
        </p:spPr>
        <p:txBody>
          <a:bodyPr rtlCol="0">
            <a:normAutofit fontScale="90000"/>
          </a:bodyPr>
          <a:lstStyle/>
          <a:p>
            <a:pPr eaLnBrk="1" fontAlgn="auto" hangingPunct="1">
              <a:spcAft>
                <a:spcPts val="0"/>
              </a:spcAft>
              <a:defRPr/>
            </a:pPr>
            <a:r>
              <a:rPr lang="da-DK" b="1" dirty="0">
                <a:solidFill>
                  <a:schemeClr val="accent5">
                    <a:lumMod val="75000"/>
                  </a:schemeClr>
                </a:solidFill>
              </a:rPr>
              <a:t>Velkommen til GENERALFORSAMLING</a:t>
            </a:r>
            <a:br>
              <a:rPr lang="da-DK" dirty="0">
                <a:solidFill>
                  <a:schemeClr val="accent5">
                    <a:lumMod val="75000"/>
                  </a:schemeClr>
                </a:solidFill>
              </a:rPr>
            </a:br>
            <a:r>
              <a:rPr lang="da-DK" sz="3100" b="1" dirty="0">
                <a:solidFill>
                  <a:schemeClr val="accent5">
                    <a:lumMod val="75000"/>
                  </a:schemeClr>
                </a:solidFill>
              </a:rPr>
              <a:t>i</a:t>
            </a:r>
            <a:br>
              <a:rPr lang="da-DK" sz="3100" b="1" dirty="0">
                <a:solidFill>
                  <a:schemeClr val="accent5">
                    <a:lumMod val="75000"/>
                  </a:schemeClr>
                </a:solidFill>
              </a:rPr>
            </a:br>
            <a:r>
              <a:rPr lang="da-DK" sz="3100" b="1" dirty="0">
                <a:solidFill>
                  <a:schemeClr val="accent5">
                    <a:lumMod val="75000"/>
                  </a:schemeClr>
                </a:solidFill>
              </a:rPr>
              <a:t>Ejerforeningen Rørvig Park</a:t>
            </a:r>
            <a:br>
              <a:rPr lang="da-DK" sz="3100" b="1" dirty="0">
                <a:solidFill>
                  <a:schemeClr val="accent5">
                    <a:lumMod val="75000"/>
                  </a:schemeClr>
                </a:solidFill>
              </a:rPr>
            </a:br>
            <a:r>
              <a:rPr lang="da-DK" sz="3100" b="1" dirty="0">
                <a:solidFill>
                  <a:schemeClr val="accent5">
                    <a:lumMod val="75000"/>
                  </a:schemeClr>
                </a:solidFill>
              </a:rPr>
              <a:t>fredag den 24. april 2026</a:t>
            </a:r>
          </a:p>
        </p:txBody>
      </p:sp>
      <p:pic>
        <p:nvPicPr>
          <p:cNvPr id="13316" name="Billede 3">
            <a:extLst>
              <a:ext uri="{FF2B5EF4-FFF2-40B4-BE49-F238E27FC236}">
                <a16:creationId xmlns:a16="http://schemas.microsoft.com/office/drawing/2014/main" id="{C2DA3075-978F-584D-9261-5EB00A220A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09200" y="6410325"/>
            <a:ext cx="1876425"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EEE0DA8-42DE-4E42-9324-53C31CBA208A}"/>
              </a:ext>
            </a:extLst>
          </p:cNvPr>
          <p:cNvSpPr/>
          <p:nvPr/>
        </p:nvSpPr>
        <p:spPr>
          <a:xfrm>
            <a:off x="157163" y="107950"/>
            <a:ext cx="11912600" cy="639286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a-DK" dirty="0"/>
          </a:p>
        </p:txBody>
      </p:sp>
      <p:pic>
        <p:nvPicPr>
          <p:cNvPr id="36866" name="Billede 1">
            <a:extLst>
              <a:ext uri="{FF2B5EF4-FFF2-40B4-BE49-F238E27FC236}">
                <a16:creationId xmlns:a16="http://schemas.microsoft.com/office/drawing/2014/main" id="{8E42D75E-6014-8245-ACD8-2EC6B92DBF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04563" y="6616700"/>
            <a:ext cx="8810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ktangel 4">
            <a:extLst>
              <a:ext uri="{FF2B5EF4-FFF2-40B4-BE49-F238E27FC236}">
                <a16:creationId xmlns:a16="http://schemas.microsoft.com/office/drawing/2014/main" id="{0A86D3DF-A714-C14A-A682-C9D005666E5B}"/>
              </a:ext>
            </a:extLst>
          </p:cNvPr>
          <p:cNvSpPr/>
          <p:nvPr/>
        </p:nvSpPr>
        <p:spPr>
          <a:xfrm>
            <a:off x="461832" y="464984"/>
            <a:ext cx="10788650" cy="5678794"/>
          </a:xfrm>
          <a:prstGeom prst="rect">
            <a:avLst/>
          </a:prstGeom>
          <a:solidFill>
            <a:schemeClr val="accent1">
              <a:lumMod val="20000"/>
              <a:lumOff val="8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lstStyle/>
          <a:p>
            <a:pPr marL="285750" indent="-285750" eaLnBrk="1" fontAlgn="auto" hangingPunct="1">
              <a:spcBef>
                <a:spcPts val="600"/>
              </a:spcBef>
              <a:spcAft>
                <a:spcPts val="0"/>
              </a:spcAft>
              <a:buFont typeface="Arial" panose="020B0604020202020204" pitchFamily="34" charset="0"/>
              <a:buChar char="•"/>
              <a:defRPr/>
            </a:pPr>
            <a:r>
              <a:rPr lang="da-DK" sz="2400" dirty="0">
                <a:solidFill>
                  <a:schemeClr val="accent1">
                    <a:lumMod val="50000"/>
                  </a:schemeClr>
                </a:solidFill>
                <a:effectLst/>
                <a:latin typeface="Calibri" panose="020F0502020204030204" pitchFamily="34" charset="0"/>
                <a:ea typeface="Times New Roman" panose="02020603050405020304" pitchFamily="18" charset="0"/>
              </a:rPr>
              <a:t>Ifølge vores husorden, punkt 10.3 </a:t>
            </a:r>
            <a:r>
              <a:rPr lang="da-DK" sz="2400" dirty="0" err="1">
                <a:solidFill>
                  <a:schemeClr val="accent1">
                    <a:lumMod val="50000"/>
                  </a:schemeClr>
                </a:solidFill>
                <a:effectLst/>
                <a:latin typeface="Calibri" panose="020F0502020204030204" pitchFamily="34" charset="0"/>
                <a:ea typeface="Times New Roman" panose="02020603050405020304" pitchFamily="18" charset="0"/>
              </a:rPr>
              <a:t>påhviler</a:t>
            </a:r>
            <a:r>
              <a:rPr lang="da-DK" sz="2400" dirty="0">
                <a:solidFill>
                  <a:schemeClr val="accent1">
                    <a:lumMod val="50000"/>
                  </a:schemeClr>
                </a:solidFill>
                <a:effectLst/>
                <a:latin typeface="Calibri" panose="020F0502020204030204" pitchFamily="34" charset="0"/>
                <a:ea typeface="Times New Roman" panose="02020603050405020304" pitchFamily="18" charset="0"/>
              </a:rPr>
              <a:t> det hver enkelt ejer </a:t>
            </a:r>
          </a:p>
          <a:p>
            <a:pPr eaLnBrk="1" fontAlgn="auto" hangingPunct="1">
              <a:spcBef>
                <a:spcPts val="600"/>
              </a:spcBef>
              <a:spcAft>
                <a:spcPts val="0"/>
              </a:spcAft>
              <a:defRPr/>
            </a:pPr>
            <a:r>
              <a:rPr lang="da-DK" sz="2400" i="1" dirty="0">
                <a:solidFill>
                  <a:schemeClr val="accent1">
                    <a:lumMod val="50000"/>
                  </a:schemeClr>
                </a:solidFill>
                <a:effectLst/>
                <a:latin typeface="Calibri" panose="020F0502020204030204" pitchFamily="34" charset="0"/>
                <a:ea typeface="Times New Roman" panose="02020603050405020304" pitchFamily="18" charset="0"/>
              </a:rPr>
              <a:t>”</a:t>
            </a:r>
            <a:r>
              <a:rPr lang="da-DK" sz="2400" i="1" dirty="0">
                <a:solidFill>
                  <a:srgbClr val="C00000"/>
                </a:solidFill>
                <a:effectLst/>
                <a:latin typeface="Calibri" panose="020F0502020204030204" pitchFamily="34" charset="0"/>
                <a:ea typeface="Times New Roman" panose="02020603050405020304" pitchFamily="18" charset="0"/>
              </a:rPr>
              <a:t>at fjerne ukrudt og affald på terrasser og i </a:t>
            </a:r>
            <a:r>
              <a:rPr lang="da-DK" sz="2400" i="1" dirty="0" err="1">
                <a:solidFill>
                  <a:srgbClr val="C00000"/>
                </a:solidFill>
                <a:effectLst/>
                <a:latin typeface="Calibri" panose="020F0502020204030204" pitchFamily="34" charset="0"/>
                <a:ea typeface="Times New Roman" panose="02020603050405020304" pitchFamily="18" charset="0"/>
              </a:rPr>
              <a:t>gårdhaver</a:t>
            </a:r>
            <a:r>
              <a:rPr lang="da-DK" sz="2400" i="1" dirty="0">
                <a:solidFill>
                  <a:srgbClr val="C00000"/>
                </a:solidFill>
                <a:effectLst/>
                <a:latin typeface="Calibri" panose="020F0502020204030204" pitchFamily="34" charset="0"/>
                <a:ea typeface="Times New Roman" panose="02020603050405020304" pitchFamily="18" charset="0"/>
              </a:rPr>
              <a:t>. Ejeren skal </a:t>
            </a:r>
            <a:r>
              <a:rPr lang="da-DK" sz="2400" i="1" dirty="0" err="1">
                <a:solidFill>
                  <a:srgbClr val="C00000"/>
                </a:solidFill>
                <a:effectLst/>
                <a:latin typeface="Calibri" panose="020F0502020204030204" pitchFamily="34" charset="0"/>
                <a:ea typeface="Times New Roman" panose="02020603050405020304" pitchFamily="18" charset="0"/>
              </a:rPr>
              <a:t>ogsa</a:t>
            </a:r>
            <a:r>
              <a:rPr lang="da-DK" sz="2400" i="1" dirty="0">
                <a:solidFill>
                  <a:srgbClr val="C00000"/>
                </a:solidFill>
                <a:effectLst/>
                <a:latin typeface="Calibri" panose="020F0502020204030204" pitchFamily="34" charset="0"/>
                <a:ea typeface="Times New Roman" panose="02020603050405020304" pitchFamily="18" charset="0"/>
              </a:rPr>
              <a:t>̊ foretage afrensning af alger på terrasser og træværk. Dette skal være gjort inden den 15. maj. Sker det ikke, kan ejerforeningen træffe beslutning om at foranledige rengøring udført på ejerens regning.”</a:t>
            </a:r>
            <a:endParaRPr lang="da-DK" sz="2400" i="1" dirty="0">
              <a:solidFill>
                <a:srgbClr val="C00000"/>
              </a:solidFill>
              <a:latin typeface="Times New Roman" panose="02020603050405020304" pitchFamily="18" charset="0"/>
              <a:ea typeface="Times New Roman" panose="02020603050405020304" pitchFamily="18" charset="0"/>
            </a:endParaRPr>
          </a:p>
          <a:p>
            <a:pPr eaLnBrk="1" fontAlgn="auto" hangingPunct="1">
              <a:spcBef>
                <a:spcPts val="600"/>
              </a:spcBef>
              <a:spcAft>
                <a:spcPts val="0"/>
              </a:spcAft>
              <a:defRPr/>
            </a:pPr>
            <a:endParaRPr lang="da-DK" sz="2400" dirty="0">
              <a:solidFill>
                <a:srgbClr val="0070C0"/>
              </a:solidFill>
            </a:endParaRPr>
          </a:p>
          <a:p>
            <a:pPr marL="285750" indent="-285750">
              <a:buFont typeface="Arial" panose="020B0604020202020204" pitchFamily="34" charset="0"/>
              <a:buChar char="•"/>
            </a:pPr>
            <a:r>
              <a:rPr lang="da-DK" sz="2400" dirty="0">
                <a:solidFill>
                  <a:schemeClr val="accent1">
                    <a:lumMod val="50000"/>
                  </a:schemeClr>
                </a:solidFill>
                <a:effectLst/>
                <a:latin typeface="Calibri" panose="020F0502020204030204" pitchFamily="34" charset="0"/>
                <a:ea typeface="Times New Roman" panose="02020603050405020304" pitchFamily="18" charset="0"/>
              </a:rPr>
              <a:t>Fortolkningen er, at afrensningen gælder træværk ”i nåhøjde”</a:t>
            </a:r>
          </a:p>
          <a:p>
            <a:pPr marL="285750" indent="-285750">
              <a:buFont typeface="Arial" panose="020B0604020202020204" pitchFamily="34" charset="0"/>
              <a:buChar char="•"/>
            </a:pPr>
            <a:endParaRPr lang="da-DK" sz="2400" dirty="0">
              <a:solidFill>
                <a:schemeClr val="accent1">
                  <a:lumMod val="50000"/>
                </a:schemeClr>
              </a:solidFill>
              <a:effectLst/>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r>
              <a:rPr lang="da-DK" sz="2400" dirty="0">
                <a:solidFill>
                  <a:schemeClr val="accent1">
                    <a:lumMod val="50000"/>
                  </a:schemeClr>
                </a:solidFill>
                <a:effectLst/>
                <a:latin typeface="Calibri" panose="020F0502020204030204" pitchFamily="34" charset="0"/>
                <a:ea typeface="Times New Roman" panose="02020603050405020304" pitchFamily="18" charset="0"/>
              </a:rPr>
              <a:t>For at rense træværket over ”nåhøjde”, bl.a. gavlene og fælles områder så som </a:t>
            </a:r>
            <a:r>
              <a:rPr lang="da-DK" sz="2400" dirty="0" err="1">
                <a:solidFill>
                  <a:schemeClr val="accent1">
                    <a:lumMod val="50000"/>
                  </a:schemeClr>
                </a:solidFill>
                <a:effectLst/>
                <a:latin typeface="Calibri" panose="020F0502020204030204" pitchFamily="34" charset="0"/>
                <a:ea typeface="Times New Roman" panose="02020603050405020304" pitchFamily="18" charset="0"/>
              </a:rPr>
              <a:t>poolhuset</a:t>
            </a:r>
            <a:r>
              <a:rPr lang="da-DK" sz="2400" dirty="0">
                <a:solidFill>
                  <a:schemeClr val="accent1">
                    <a:lumMod val="50000"/>
                  </a:schemeClr>
                </a:solidFill>
                <a:effectLst/>
                <a:latin typeface="Calibri" panose="020F0502020204030204" pitchFamily="34" charset="0"/>
                <a:ea typeface="Times New Roman" panose="02020603050405020304" pitchFamily="18" charset="0"/>
              </a:rPr>
              <a:t> og posthuset bestiller vi et professionelt firma til at udføre opgaven</a:t>
            </a:r>
            <a:endParaRPr lang="da-DK" sz="2400" dirty="0">
              <a:solidFill>
                <a:schemeClr val="accent1">
                  <a:lumMod val="50000"/>
                </a:schemeClr>
              </a:solidFill>
              <a:effectLst/>
              <a:latin typeface="Times New Roman" panose="02020603050405020304" pitchFamily="18" charset="0"/>
              <a:ea typeface="Times New Roman" panose="02020603050405020304" pitchFamily="18" charset="0"/>
            </a:endParaRPr>
          </a:p>
          <a:p>
            <a:r>
              <a:rPr lang="da-DK" sz="2400" dirty="0">
                <a:solidFill>
                  <a:schemeClr val="accent1">
                    <a:lumMod val="50000"/>
                  </a:schemeClr>
                </a:solidFill>
                <a:effectLst/>
                <a:latin typeface="Calibri" panose="020F0502020204030204" pitchFamily="34" charset="0"/>
                <a:ea typeface="Times New Roman" panose="02020603050405020304" pitchFamily="18" charset="0"/>
              </a:rPr>
              <a:t> </a:t>
            </a:r>
            <a:endParaRPr lang="da-DK" sz="2400" dirty="0">
              <a:solidFill>
                <a:schemeClr val="accent1">
                  <a:lumMod val="50000"/>
                </a:schemeClr>
              </a:solidFill>
              <a:effectLst/>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r>
              <a:rPr lang="da-DK" sz="2400" dirty="0">
                <a:solidFill>
                  <a:schemeClr val="accent1">
                    <a:lumMod val="50000"/>
                  </a:schemeClr>
                </a:solidFill>
                <a:effectLst/>
                <a:latin typeface="Calibri" panose="020F0502020204030204" pitchFamily="34" charset="0"/>
                <a:ea typeface="Times New Roman" panose="02020603050405020304" pitchFamily="18" charset="0"/>
              </a:rPr>
              <a:t>Der står udstyr i redskabsrummet ved siden af postrummet til fri afbenyttelse – dvs. blå højtryksrensere. </a:t>
            </a:r>
            <a:r>
              <a:rPr lang="da-DK" sz="2400" dirty="0" err="1">
                <a:solidFill>
                  <a:schemeClr val="accent1">
                    <a:lumMod val="50000"/>
                  </a:schemeClr>
                </a:solidFill>
                <a:effectLst/>
                <a:latin typeface="Calibri" panose="020F0502020204030204" pitchFamily="34" charset="0"/>
                <a:ea typeface="Times New Roman" panose="02020603050405020304" pitchFamily="18" charset="0"/>
              </a:rPr>
              <a:t>Algerensmiddel</a:t>
            </a:r>
            <a:r>
              <a:rPr lang="da-DK" sz="2400" dirty="0">
                <a:solidFill>
                  <a:schemeClr val="accent1">
                    <a:lumMod val="50000"/>
                  </a:schemeClr>
                </a:solidFill>
                <a:effectLst/>
                <a:latin typeface="Calibri" panose="020F0502020204030204" pitchFamily="34" charset="0"/>
                <a:ea typeface="Times New Roman" panose="02020603050405020304" pitchFamily="18" charset="0"/>
              </a:rPr>
              <a:t> må man selv købe.</a:t>
            </a:r>
            <a:endParaRPr lang="da-DK" sz="2400" dirty="0">
              <a:solidFill>
                <a:schemeClr val="accent1">
                  <a:lumMod val="50000"/>
                </a:schemeClr>
              </a:solidFill>
              <a:effectLst/>
              <a:latin typeface="Times New Roman" panose="02020603050405020304" pitchFamily="18" charset="0"/>
              <a:ea typeface="Times New Roman" panose="02020603050405020304" pitchFamily="18" charset="0"/>
            </a:endParaRPr>
          </a:p>
          <a:p>
            <a:pPr eaLnBrk="1" fontAlgn="auto" hangingPunct="1">
              <a:spcBef>
                <a:spcPts val="600"/>
              </a:spcBef>
              <a:spcAft>
                <a:spcPts val="0"/>
              </a:spcAft>
              <a:defRPr/>
            </a:pPr>
            <a:endParaRPr lang="da-DK" sz="2400" dirty="0">
              <a:solidFill>
                <a:schemeClr val="accent5"/>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561959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EEE0DA8-42DE-4E42-9324-53C31CBA208A}"/>
              </a:ext>
            </a:extLst>
          </p:cNvPr>
          <p:cNvSpPr/>
          <p:nvPr/>
        </p:nvSpPr>
        <p:spPr>
          <a:xfrm>
            <a:off x="157163" y="107950"/>
            <a:ext cx="11912600" cy="639286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a-DK" dirty="0"/>
          </a:p>
        </p:txBody>
      </p:sp>
      <p:pic>
        <p:nvPicPr>
          <p:cNvPr id="36866" name="Billede 1">
            <a:extLst>
              <a:ext uri="{FF2B5EF4-FFF2-40B4-BE49-F238E27FC236}">
                <a16:creationId xmlns:a16="http://schemas.microsoft.com/office/drawing/2014/main" id="{8E42D75E-6014-8245-ACD8-2EC6B92DBF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04563" y="6616700"/>
            <a:ext cx="8810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ktangel 4">
            <a:extLst>
              <a:ext uri="{FF2B5EF4-FFF2-40B4-BE49-F238E27FC236}">
                <a16:creationId xmlns:a16="http://schemas.microsoft.com/office/drawing/2014/main" id="{0A86D3DF-A714-C14A-A682-C9D005666E5B}"/>
              </a:ext>
            </a:extLst>
          </p:cNvPr>
          <p:cNvSpPr/>
          <p:nvPr/>
        </p:nvSpPr>
        <p:spPr>
          <a:xfrm>
            <a:off x="637309" y="484910"/>
            <a:ext cx="10853016" cy="5800004"/>
          </a:xfrm>
          <a:prstGeom prst="rect">
            <a:avLst/>
          </a:prstGeom>
          <a:solidFill>
            <a:schemeClr val="accent1">
              <a:lumMod val="20000"/>
              <a:lumOff val="8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lstStyle/>
          <a:p>
            <a:pPr eaLnBrk="1" fontAlgn="auto" hangingPunct="1">
              <a:spcBef>
                <a:spcPts val="600"/>
              </a:spcBef>
              <a:spcAft>
                <a:spcPts val="0"/>
              </a:spcAft>
              <a:defRPr/>
            </a:pPr>
            <a:r>
              <a:rPr lang="da-DK" sz="3600" dirty="0">
                <a:solidFill>
                  <a:srgbClr val="00B050"/>
                </a:solidFill>
              </a:rPr>
              <a:t>Lidt nyt</a:t>
            </a:r>
          </a:p>
          <a:p>
            <a:pPr marL="571500" indent="-571500" eaLnBrk="1" fontAlgn="auto" hangingPunct="1">
              <a:spcBef>
                <a:spcPts val="600"/>
              </a:spcBef>
              <a:spcAft>
                <a:spcPts val="0"/>
              </a:spcAft>
              <a:buFont typeface="Arial" panose="020B0604020202020204" pitchFamily="34" charset="0"/>
              <a:buChar char="•"/>
              <a:defRPr/>
            </a:pPr>
            <a:r>
              <a:rPr lang="da-DK" sz="2400" dirty="0">
                <a:solidFill>
                  <a:srgbClr val="0070C0"/>
                </a:solidFill>
              </a:rPr>
              <a:t>Adgang til gratis kanaler bibeholdes</a:t>
            </a:r>
          </a:p>
          <a:p>
            <a:pPr marL="571500" indent="-571500" eaLnBrk="1" fontAlgn="auto" hangingPunct="1">
              <a:spcBef>
                <a:spcPts val="600"/>
              </a:spcBef>
              <a:spcAft>
                <a:spcPts val="0"/>
              </a:spcAft>
              <a:buFont typeface="Arial" panose="020B0604020202020204" pitchFamily="34" charset="0"/>
              <a:buChar char="•"/>
              <a:defRPr/>
            </a:pPr>
            <a:r>
              <a:rPr lang="da-DK" sz="2400" dirty="0">
                <a:solidFill>
                  <a:srgbClr val="0070C0"/>
                </a:solidFill>
              </a:rPr>
              <a:t>Handicapvenlig trappe i poolens ene ende</a:t>
            </a:r>
          </a:p>
          <a:p>
            <a:pPr marL="571500" indent="-571500" eaLnBrk="1" fontAlgn="auto" hangingPunct="1">
              <a:spcBef>
                <a:spcPts val="600"/>
              </a:spcBef>
              <a:spcAft>
                <a:spcPts val="0"/>
              </a:spcAft>
              <a:buFont typeface="Arial" panose="020B0604020202020204" pitchFamily="34" charset="0"/>
              <a:buChar char="•"/>
              <a:defRPr/>
            </a:pPr>
            <a:r>
              <a:rPr lang="da-DK" sz="2400" dirty="0">
                <a:solidFill>
                  <a:srgbClr val="0070C0"/>
                </a:solidFill>
              </a:rPr>
              <a:t>Ny kraftig </a:t>
            </a:r>
            <a:r>
              <a:rPr lang="da-DK" sz="2400" dirty="0" err="1">
                <a:solidFill>
                  <a:srgbClr val="0070C0"/>
                </a:solidFill>
              </a:rPr>
              <a:t>poolpumpe</a:t>
            </a:r>
            <a:endParaRPr lang="da-DK" sz="2400" dirty="0">
              <a:solidFill>
                <a:srgbClr val="0070C0"/>
              </a:solidFill>
            </a:endParaRPr>
          </a:p>
          <a:p>
            <a:pPr marL="571500" indent="-571500" eaLnBrk="1" fontAlgn="auto" hangingPunct="1">
              <a:spcBef>
                <a:spcPts val="600"/>
              </a:spcBef>
              <a:spcAft>
                <a:spcPts val="0"/>
              </a:spcAft>
              <a:buFont typeface="Arial" panose="020B0604020202020204" pitchFamily="34" charset="0"/>
              <a:buChar char="•"/>
              <a:defRPr/>
            </a:pPr>
            <a:r>
              <a:rPr lang="da-DK" sz="2400" dirty="0">
                <a:solidFill>
                  <a:srgbClr val="0070C0"/>
                </a:solidFill>
              </a:rPr>
              <a:t>Nyt styresystem til poolen</a:t>
            </a:r>
          </a:p>
          <a:p>
            <a:pPr marL="571500" indent="-571500" eaLnBrk="1" fontAlgn="auto" hangingPunct="1">
              <a:spcBef>
                <a:spcPts val="600"/>
              </a:spcBef>
              <a:spcAft>
                <a:spcPts val="0"/>
              </a:spcAft>
              <a:buFont typeface="Arial" panose="020B0604020202020204" pitchFamily="34" charset="0"/>
              <a:buChar char="•"/>
              <a:defRPr/>
            </a:pPr>
            <a:r>
              <a:rPr lang="da-DK" sz="2400" dirty="0">
                <a:solidFill>
                  <a:srgbClr val="0070C0"/>
                </a:solidFill>
              </a:rPr>
              <a:t>Ny hjemmeside -</a:t>
            </a:r>
          </a:p>
          <a:p>
            <a:pPr eaLnBrk="1" fontAlgn="auto" hangingPunct="1">
              <a:spcBef>
                <a:spcPts val="600"/>
              </a:spcBef>
              <a:spcAft>
                <a:spcPts val="0"/>
              </a:spcAft>
              <a:defRPr/>
            </a:pPr>
            <a:r>
              <a:rPr lang="da-DK" sz="2400" dirty="0">
                <a:solidFill>
                  <a:srgbClr val="0070C0"/>
                </a:solidFill>
              </a:rPr>
              <a:t>Tak igen til Susanne!</a:t>
            </a:r>
          </a:p>
          <a:p>
            <a:pPr eaLnBrk="1" fontAlgn="auto" hangingPunct="1">
              <a:spcBef>
                <a:spcPts val="600"/>
              </a:spcBef>
              <a:spcAft>
                <a:spcPts val="0"/>
              </a:spcAft>
              <a:defRPr/>
            </a:pPr>
            <a:endParaRPr lang="da-DK" sz="2400" dirty="0">
              <a:solidFill>
                <a:srgbClr val="0070C0"/>
              </a:solidFill>
            </a:endParaRPr>
          </a:p>
          <a:p>
            <a:pPr eaLnBrk="1" fontAlgn="auto" hangingPunct="1">
              <a:spcBef>
                <a:spcPts val="600"/>
              </a:spcBef>
              <a:spcAft>
                <a:spcPts val="0"/>
              </a:spcAft>
              <a:defRPr/>
            </a:pPr>
            <a:endParaRPr lang="da-DK" sz="2400" dirty="0">
              <a:solidFill>
                <a:srgbClr val="0070C0"/>
              </a:solidFill>
            </a:endParaRPr>
          </a:p>
          <a:p>
            <a:pPr algn="ctr" eaLnBrk="1" fontAlgn="auto" hangingPunct="1">
              <a:spcBef>
                <a:spcPts val="600"/>
              </a:spcBef>
              <a:spcAft>
                <a:spcPts val="0"/>
              </a:spcAft>
              <a:defRPr/>
            </a:pPr>
            <a:endParaRPr lang="da-DK" sz="2400" dirty="0">
              <a:solidFill>
                <a:srgbClr val="0070C0"/>
              </a:solidFill>
            </a:endParaRPr>
          </a:p>
          <a:p>
            <a:pPr algn="ctr" eaLnBrk="1" fontAlgn="auto" hangingPunct="1">
              <a:spcBef>
                <a:spcPts val="600"/>
              </a:spcBef>
              <a:spcAft>
                <a:spcPts val="0"/>
              </a:spcAft>
              <a:defRPr/>
            </a:pPr>
            <a:endParaRPr lang="da-DK" sz="3600" dirty="0">
              <a:solidFill>
                <a:srgbClr val="0070C0"/>
              </a:solidFill>
            </a:endParaRPr>
          </a:p>
          <a:p>
            <a:pPr algn="ctr" eaLnBrk="1" fontAlgn="auto" hangingPunct="1">
              <a:spcBef>
                <a:spcPts val="600"/>
              </a:spcBef>
              <a:spcAft>
                <a:spcPts val="0"/>
              </a:spcAft>
              <a:defRPr/>
            </a:pPr>
            <a:endParaRPr lang="da-DK" sz="3600" dirty="0">
              <a:solidFill>
                <a:srgbClr val="0070C0"/>
              </a:solidFill>
            </a:endParaRPr>
          </a:p>
          <a:p>
            <a:pPr algn="ctr" eaLnBrk="1" fontAlgn="auto" hangingPunct="1">
              <a:spcBef>
                <a:spcPts val="600"/>
              </a:spcBef>
              <a:spcAft>
                <a:spcPts val="0"/>
              </a:spcAft>
              <a:defRPr/>
            </a:pPr>
            <a:endParaRPr lang="da-DK" sz="3600" dirty="0">
              <a:solidFill>
                <a:srgbClr val="0070C0"/>
              </a:solidFill>
            </a:endParaRPr>
          </a:p>
          <a:p>
            <a:pPr eaLnBrk="1" fontAlgn="auto" hangingPunct="1">
              <a:spcBef>
                <a:spcPts val="600"/>
              </a:spcBef>
              <a:spcAft>
                <a:spcPts val="0"/>
              </a:spcAft>
              <a:defRPr/>
            </a:pPr>
            <a:endParaRPr lang="da-DK" sz="3600" dirty="0">
              <a:solidFill>
                <a:srgbClr val="0070C0"/>
              </a:solidFill>
            </a:endParaRPr>
          </a:p>
          <a:p>
            <a:pPr eaLnBrk="1" fontAlgn="auto" hangingPunct="1">
              <a:spcBef>
                <a:spcPts val="600"/>
              </a:spcBef>
              <a:spcAft>
                <a:spcPts val="0"/>
              </a:spcAft>
              <a:defRPr/>
            </a:pPr>
            <a:endParaRPr lang="da-DK" sz="3600" dirty="0">
              <a:solidFill>
                <a:srgbClr val="0070C0"/>
              </a:solidFill>
            </a:endParaRPr>
          </a:p>
        </p:txBody>
      </p:sp>
      <p:pic>
        <p:nvPicPr>
          <p:cNvPr id="9" name="Billede 8" descr="Et billede, der indeholder kable, Elarbejde, indendørs, elektronik&#10;&#10;Automatisk genereret beskrivelse">
            <a:extLst>
              <a:ext uri="{FF2B5EF4-FFF2-40B4-BE49-F238E27FC236}">
                <a16:creationId xmlns:a16="http://schemas.microsoft.com/office/drawing/2014/main" id="{7DD01ECB-BF33-9844-9DC3-4386AFBBB4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96353" y="357187"/>
            <a:ext cx="2648700" cy="4334237"/>
          </a:xfrm>
          <a:prstGeom prst="rect">
            <a:avLst/>
          </a:prstGeom>
        </p:spPr>
      </p:pic>
      <p:pic>
        <p:nvPicPr>
          <p:cNvPr id="7" name="Billede 6" descr="Et billede, der indeholder maskine, fløjte/pibe/rør, cylinder, ingeniørarbejde&#10;&#10;Automatisk genereret beskrivelse">
            <a:extLst>
              <a:ext uri="{FF2B5EF4-FFF2-40B4-BE49-F238E27FC236}">
                <a16:creationId xmlns:a16="http://schemas.microsoft.com/office/drawing/2014/main" id="{3FFBDFEB-59CE-ED4A-9683-13D50069FB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26043" y="3152446"/>
            <a:ext cx="3417758" cy="3510315"/>
          </a:xfrm>
          <a:prstGeom prst="rect">
            <a:avLst/>
          </a:prstGeom>
        </p:spPr>
      </p:pic>
      <p:pic>
        <p:nvPicPr>
          <p:cNvPr id="4" name="Billede 3" descr="Et billede, der indeholder person, tøj, vand, udendørs&#10;&#10;Automatisk genereret beskrivelse">
            <a:extLst>
              <a:ext uri="{FF2B5EF4-FFF2-40B4-BE49-F238E27FC236}">
                <a16:creationId xmlns:a16="http://schemas.microsoft.com/office/drawing/2014/main" id="{3FFCCB03-F4E9-C041-A9E8-C69288E549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58144" y="2880901"/>
            <a:ext cx="2848325" cy="3797767"/>
          </a:xfrm>
          <a:prstGeom prst="rect">
            <a:avLst/>
          </a:prstGeom>
        </p:spPr>
      </p:pic>
    </p:spTree>
    <p:extLst>
      <p:ext uri="{BB962C8B-B14F-4D97-AF65-F5344CB8AC3E}">
        <p14:creationId xmlns:p14="http://schemas.microsoft.com/office/powerpoint/2010/main" val="26896665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EEE0DA8-42DE-4E42-9324-53C31CBA208A}"/>
              </a:ext>
            </a:extLst>
          </p:cNvPr>
          <p:cNvSpPr/>
          <p:nvPr/>
        </p:nvSpPr>
        <p:spPr>
          <a:xfrm>
            <a:off x="157163" y="107950"/>
            <a:ext cx="11912600" cy="639286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a-DK" dirty="0"/>
          </a:p>
        </p:txBody>
      </p:sp>
      <p:pic>
        <p:nvPicPr>
          <p:cNvPr id="36866" name="Billede 1">
            <a:extLst>
              <a:ext uri="{FF2B5EF4-FFF2-40B4-BE49-F238E27FC236}">
                <a16:creationId xmlns:a16="http://schemas.microsoft.com/office/drawing/2014/main" id="{8E42D75E-6014-8245-ACD8-2EC6B92DBF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04563" y="6616700"/>
            <a:ext cx="8810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ktangel 4">
            <a:extLst>
              <a:ext uri="{FF2B5EF4-FFF2-40B4-BE49-F238E27FC236}">
                <a16:creationId xmlns:a16="http://schemas.microsoft.com/office/drawing/2014/main" id="{0A86D3DF-A714-C14A-A682-C9D005666E5B}"/>
              </a:ext>
            </a:extLst>
          </p:cNvPr>
          <p:cNvSpPr/>
          <p:nvPr/>
        </p:nvSpPr>
        <p:spPr>
          <a:xfrm>
            <a:off x="332509" y="607218"/>
            <a:ext cx="11175279" cy="5779727"/>
          </a:xfrm>
          <a:prstGeom prst="rect">
            <a:avLst/>
          </a:prstGeom>
          <a:solidFill>
            <a:schemeClr val="accent1">
              <a:lumMod val="20000"/>
              <a:lumOff val="8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lstStyle/>
          <a:p>
            <a:pPr eaLnBrk="1" fontAlgn="auto" hangingPunct="1">
              <a:spcBef>
                <a:spcPts val="600"/>
              </a:spcBef>
              <a:spcAft>
                <a:spcPts val="0"/>
              </a:spcAft>
              <a:defRPr/>
            </a:pPr>
            <a:r>
              <a:rPr lang="da-DK" sz="3600" dirty="0">
                <a:solidFill>
                  <a:srgbClr val="00B050"/>
                </a:solidFill>
              </a:rPr>
              <a:t>Projekter at tage fat på….</a:t>
            </a:r>
            <a:endParaRPr lang="da-DK" sz="3600" dirty="0">
              <a:solidFill>
                <a:srgbClr val="0070C0"/>
              </a:solidFill>
            </a:endParaRPr>
          </a:p>
          <a:p>
            <a:pPr marL="571500" indent="-571500" eaLnBrk="1" fontAlgn="auto" hangingPunct="1">
              <a:spcBef>
                <a:spcPts val="600"/>
              </a:spcBef>
              <a:spcAft>
                <a:spcPts val="0"/>
              </a:spcAft>
              <a:buFont typeface="Arial" panose="020B0604020202020204" pitchFamily="34" charset="0"/>
              <a:buChar char="•"/>
              <a:defRPr/>
            </a:pPr>
            <a:r>
              <a:rPr lang="da-DK" sz="2400" dirty="0" err="1">
                <a:solidFill>
                  <a:srgbClr val="0070C0"/>
                </a:solidFill>
              </a:rPr>
              <a:t>On-line</a:t>
            </a:r>
            <a:r>
              <a:rPr lang="da-DK" sz="2400" dirty="0">
                <a:solidFill>
                  <a:srgbClr val="0070C0"/>
                </a:solidFill>
              </a:rPr>
              <a:t> styring af kloak pumpe og </a:t>
            </a:r>
            <a:r>
              <a:rPr lang="da-DK" sz="2400" dirty="0" err="1">
                <a:solidFill>
                  <a:srgbClr val="0070C0"/>
                </a:solidFill>
              </a:rPr>
              <a:t>poolpumpe</a:t>
            </a:r>
            <a:r>
              <a:rPr lang="da-DK" sz="2400" dirty="0">
                <a:solidFill>
                  <a:srgbClr val="0070C0"/>
                </a:solidFill>
              </a:rPr>
              <a:t>?</a:t>
            </a:r>
          </a:p>
          <a:p>
            <a:pPr marL="571500" indent="-571500" eaLnBrk="1" fontAlgn="auto" hangingPunct="1">
              <a:spcBef>
                <a:spcPts val="600"/>
              </a:spcBef>
              <a:spcAft>
                <a:spcPts val="0"/>
              </a:spcAft>
              <a:buFont typeface="Arial" panose="020B0604020202020204" pitchFamily="34" charset="0"/>
              <a:buChar char="•"/>
              <a:defRPr/>
            </a:pPr>
            <a:r>
              <a:rPr lang="da-DK" sz="2400" dirty="0">
                <a:solidFill>
                  <a:srgbClr val="0070C0"/>
                </a:solidFill>
              </a:rPr>
              <a:t>Hækkene</a:t>
            </a:r>
          </a:p>
          <a:p>
            <a:pPr marL="571500" indent="-571500" eaLnBrk="1" fontAlgn="auto" hangingPunct="1">
              <a:spcBef>
                <a:spcPts val="600"/>
              </a:spcBef>
              <a:spcAft>
                <a:spcPts val="0"/>
              </a:spcAft>
              <a:buFont typeface="Arial" panose="020B0604020202020204" pitchFamily="34" charset="0"/>
              <a:buChar char="•"/>
              <a:defRPr/>
            </a:pPr>
            <a:r>
              <a:rPr lang="da-DK" sz="2400" dirty="0">
                <a:solidFill>
                  <a:srgbClr val="0070C0"/>
                </a:solidFill>
              </a:rPr>
              <a:t>Mere lys i parken: Gadelys og lys ved affaldsskjul</a:t>
            </a:r>
          </a:p>
          <a:p>
            <a:pPr marL="571500" indent="-571500" eaLnBrk="1" fontAlgn="auto" hangingPunct="1">
              <a:spcBef>
                <a:spcPts val="600"/>
              </a:spcBef>
              <a:spcAft>
                <a:spcPts val="0"/>
              </a:spcAft>
              <a:buFont typeface="Arial" panose="020B0604020202020204" pitchFamily="34" charset="0"/>
              <a:buChar char="•"/>
              <a:defRPr/>
            </a:pPr>
            <a:r>
              <a:rPr lang="da-DK" sz="2400" dirty="0">
                <a:solidFill>
                  <a:srgbClr val="0070C0"/>
                </a:solidFill>
              </a:rPr>
              <a:t>Haveaffald?</a:t>
            </a:r>
          </a:p>
          <a:p>
            <a:pPr>
              <a:spcBef>
                <a:spcPts val="200"/>
              </a:spcBef>
            </a:pPr>
            <a:r>
              <a:rPr lang="da-DK" sz="2400" b="1" dirty="0">
                <a:solidFill>
                  <a:srgbClr val="1F3763"/>
                </a:solidFill>
                <a:effectLst/>
                <a:latin typeface="Calibri" panose="020F0502020204030204" pitchFamily="34" charset="0"/>
                <a:ea typeface="Calibri" panose="020F0502020204030204" pitchFamily="34" charset="0"/>
                <a:cs typeface="Times New Roman" panose="02020603050405020304" pitchFamily="18" charset="0"/>
              </a:rPr>
              <a:t>”</a:t>
            </a:r>
            <a:r>
              <a:rPr lang="da-DK" sz="2400" b="1" i="1" dirty="0">
                <a:solidFill>
                  <a:srgbClr val="1F3763"/>
                </a:solidFill>
                <a:effectLst/>
                <a:latin typeface="Calibri" panose="020F0502020204030204" pitchFamily="34" charset="0"/>
                <a:ea typeface="Calibri" panose="020F0502020204030204" pitchFamily="34" charset="0"/>
                <a:cs typeface="Times New Roman" panose="02020603050405020304" pitchFamily="18" charset="0"/>
              </a:rPr>
              <a:t>Træernes livscyklus</a:t>
            </a:r>
            <a:r>
              <a:rPr lang="da-DK" sz="2400" b="1" dirty="0">
                <a:solidFill>
                  <a:srgbClr val="1F3763"/>
                </a:solidFill>
                <a:effectLst/>
                <a:latin typeface="Calibri" panose="020F0502020204030204" pitchFamily="34" charset="0"/>
                <a:ea typeface="Calibri" panose="020F0502020204030204" pitchFamily="34" charset="0"/>
                <a:cs typeface="Times New Roman" panose="02020603050405020304" pitchFamily="18" charset="0"/>
              </a:rPr>
              <a:t>”: ”</a:t>
            </a:r>
            <a:r>
              <a:rPr lang="da-DK" sz="2400" b="1" i="1" dirty="0">
                <a:solidFill>
                  <a:srgbClr val="1F3763"/>
                </a:solidFill>
                <a:effectLst/>
                <a:latin typeface="Calibri" panose="020F0502020204030204" pitchFamily="34" charset="0"/>
                <a:ea typeface="Calibri" panose="020F0502020204030204" pitchFamily="34" charset="0"/>
                <a:cs typeface="Times New Roman" panose="02020603050405020304" pitchFamily="18" charset="0"/>
              </a:rPr>
              <a:t>Lad også grene og kvas blive i haven.</a:t>
            </a:r>
          </a:p>
          <a:p>
            <a:pPr>
              <a:spcBef>
                <a:spcPts val="200"/>
              </a:spcBef>
            </a:pPr>
            <a:r>
              <a:rPr lang="da-DK" sz="2400" b="1" i="1" dirty="0">
                <a:solidFill>
                  <a:srgbClr val="1F3763"/>
                </a:solidFill>
                <a:effectLst/>
                <a:latin typeface="Calibri" panose="020F0502020204030204" pitchFamily="34" charset="0"/>
                <a:ea typeface="Calibri" panose="020F0502020204030204" pitchFamily="34" charset="0"/>
                <a:cs typeface="Times New Roman" panose="02020603050405020304" pitchFamily="18" charset="0"/>
              </a:rPr>
              <a:t> Kvasbunker er vigtige for smådyr og vinterhi til pindsvin</a:t>
            </a:r>
            <a:r>
              <a:rPr lang="da-DK" sz="2400" b="1" dirty="0">
                <a:solidFill>
                  <a:srgbClr val="1F3763"/>
                </a:solidFill>
                <a:effectLst/>
                <a:latin typeface="Calibri" panose="020F0502020204030204" pitchFamily="34" charset="0"/>
                <a:ea typeface="Calibri" panose="020F0502020204030204" pitchFamily="34" charset="0"/>
                <a:cs typeface="Times New Roman" panose="02020603050405020304" pitchFamily="18" charset="0"/>
              </a:rPr>
              <a:t>.” </a:t>
            </a:r>
            <a:endParaRPr lang="da-DK" sz="2400" dirty="0">
              <a:solidFill>
                <a:srgbClr val="0070C0"/>
              </a:solidFill>
            </a:endParaRPr>
          </a:p>
          <a:p>
            <a:pPr marL="571500" indent="-571500" eaLnBrk="1" fontAlgn="auto" hangingPunct="1">
              <a:spcBef>
                <a:spcPts val="600"/>
              </a:spcBef>
              <a:spcAft>
                <a:spcPts val="0"/>
              </a:spcAft>
              <a:buFont typeface="Arial" panose="020B0604020202020204" pitchFamily="34" charset="0"/>
              <a:buChar char="•"/>
              <a:defRPr/>
            </a:pPr>
            <a:r>
              <a:rPr lang="da-DK" sz="2400" dirty="0">
                <a:solidFill>
                  <a:srgbClr val="0070C0"/>
                </a:solidFill>
              </a:rPr>
              <a:t>Affaldssortering – igen igen </a:t>
            </a:r>
          </a:p>
          <a:p>
            <a:pPr marL="571500" indent="-571500" eaLnBrk="1" fontAlgn="auto" hangingPunct="1">
              <a:spcBef>
                <a:spcPts val="600"/>
              </a:spcBef>
              <a:spcAft>
                <a:spcPts val="0"/>
              </a:spcAft>
              <a:buFont typeface="Arial" panose="020B0604020202020204" pitchFamily="34" charset="0"/>
              <a:buChar char="•"/>
              <a:defRPr/>
            </a:pPr>
            <a:r>
              <a:rPr lang="da-DK" sz="2400" dirty="0">
                <a:solidFill>
                  <a:srgbClr val="0070C0"/>
                </a:solidFill>
              </a:rPr>
              <a:t>Genbesøge/opdatere vores ”gamle” husorden, bl.a. om solafskærmning? </a:t>
            </a:r>
          </a:p>
          <a:p>
            <a:pPr lvl="0">
              <a:spcAft>
                <a:spcPts val="900"/>
              </a:spcAft>
            </a:pPr>
            <a:endParaRPr lang="da-DK" sz="2400" dirty="0">
              <a:solidFill>
                <a:srgbClr val="0070C0"/>
              </a:solidFill>
            </a:endParaRPr>
          </a:p>
          <a:p>
            <a:pPr lvl="0">
              <a:spcAft>
                <a:spcPts val="900"/>
              </a:spcAft>
            </a:pPr>
            <a:r>
              <a:rPr lang="da-DK" sz="2400" dirty="0">
                <a:solidFill>
                  <a:srgbClr val="0070C0"/>
                </a:solidFill>
              </a:rPr>
              <a:t>Trinfølgen: Lov, lokalplan 82 fra 2004, vedtægter (generalforsamlingen) – husorden (bestyrelsen)</a:t>
            </a:r>
            <a:endParaRPr lang="da-DK" sz="2400" dirty="0">
              <a:solidFill>
                <a:schemeClr val="accent5">
                  <a:lumMod val="75000"/>
                </a:schemeClr>
              </a:solidFill>
            </a:endParaRPr>
          </a:p>
          <a:p>
            <a:pPr eaLnBrk="1" fontAlgn="auto" hangingPunct="1">
              <a:spcBef>
                <a:spcPts val="600"/>
              </a:spcBef>
              <a:spcAft>
                <a:spcPts val="0"/>
              </a:spcAft>
              <a:defRPr/>
            </a:pPr>
            <a:endParaRPr lang="da-DK" sz="2400" dirty="0">
              <a:solidFill>
                <a:srgbClr val="0070C0"/>
              </a:solidFill>
            </a:endParaRPr>
          </a:p>
          <a:p>
            <a:pPr eaLnBrk="1" fontAlgn="auto" hangingPunct="1">
              <a:spcBef>
                <a:spcPts val="600"/>
              </a:spcBef>
              <a:spcAft>
                <a:spcPts val="0"/>
              </a:spcAft>
              <a:defRPr/>
            </a:pPr>
            <a:endParaRPr lang="da-DK" sz="2400" dirty="0">
              <a:solidFill>
                <a:srgbClr val="0070C0"/>
              </a:solidFill>
            </a:endParaRPr>
          </a:p>
          <a:p>
            <a:pPr eaLnBrk="1" fontAlgn="auto" hangingPunct="1">
              <a:spcBef>
                <a:spcPts val="600"/>
              </a:spcBef>
              <a:spcAft>
                <a:spcPts val="0"/>
              </a:spcAft>
              <a:defRPr/>
            </a:pPr>
            <a:endParaRPr lang="da-DK" sz="3600" dirty="0">
              <a:solidFill>
                <a:srgbClr val="0070C0"/>
              </a:solidFill>
            </a:endParaRPr>
          </a:p>
          <a:p>
            <a:pPr algn="ctr" eaLnBrk="1" fontAlgn="auto" hangingPunct="1">
              <a:spcBef>
                <a:spcPts val="600"/>
              </a:spcBef>
              <a:spcAft>
                <a:spcPts val="0"/>
              </a:spcAft>
              <a:defRPr/>
            </a:pPr>
            <a:endParaRPr lang="da-DK" sz="3600" dirty="0">
              <a:solidFill>
                <a:srgbClr val="0070C0"/>
              </a:solidFill>
            </a:endParaRPr>
          </a:p>
          <a:p>
            <a:pPr eaLnBrk="1" fontAlgn="auto" hangingPunct="1">
              <a:spcBef>
                <a:spcPts val="600"/>
              </a:spcBef>
              <a:spcAft>
                <a:spcPts val="0"/>
              </a:spcAft>
              <a:defRPr/>
            </a:pPr>
            <a:endParaRPr lang="da-DK" sz="3600" dirty="0">
              <a:solidFill>
                <a:srgbClr val="0070C0"/>
              </a:solidFill>
            </a:endParaRPr>
          </a:p>
          <a:p>
            <a:pPr eaLnBrk="1" fontAlgn="auto" hangingPunct="1">
              <a:spcBef>
                <a:spcPts val="600"/>
              </a:spcBef>
              <a:spcAft>
                <a:spcPts val="0"/>
              </a:spcAft>
              <a:defRPr/>
            </a:pPr>
            <a:endParaRPr lang="da-DK" sz="3600" dirty="0">
              <a:solidFill>
                <a:srgbClr val="0070C0"/>
              </a:solidFill>
            </a:endParaRPr>
          </a:p>
        </p:txBody>
      </p:sp>
    </p:spTree>
    <p:extLst>
      <p:ext uri="{BB962C8B-B14F-4D97-AF65-F5344CB8AC3E}">
        <p14:creationId xmlns:p14="http://schemas.microsoft.com/office/powerpoint/2010/main" val="16636593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Font/skrifttype, design&#10;&#10;Automatisk genereret beskrivelse">
            <a:extLst>
              <a:ext uri="{FF2B5EF4-FFF2-40B4-BE49-F238E27FC236}">
                <a16:creationId xmlns:a16="http://schemas.microsoft.com/office/drawing/2014/main" id="{F82F36E9-AD08-8146-9514-8F09DDEA02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862" y="0"/>
            <a:ext cx="9366961" cy="6858000"/>
          </a:xfrm>
          <a:prstGeom prst="rect">
            <a:avLst/>
          </a:prstGeom>
          <a:effectLst>
            <a:glow rad="228600">
              <a:srgbClr val="92D050">
                <a:alpha val="40000"/>
              </a:srgbClr>
            </a:glow>
            <a:softEdge rad="281830"/>
          </a:effectLst>
        </p:spPr>
      </p:pic>
      <p:pic>
        <p:nvPicPr>
          <p:cNvPr id="5" name="Billede 4" descr="Et billede, der indeholder tekst, Font/skrifttype, mærkat/mærke/mærkeseddel, design&#10;&#10;Automatisk genereret beskrivelse">
            <a:extLst>
              <a:ext uri="{FF2B5EF4-FFF2-40B4-BE49-F238E27FC236}">
                <a16:creationId xmlns:a16="http://schemas.microsoft.com/office/drawing/2014/main" id="{5738EABD-551E-0A48-9B4D-E4C877DF0B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8464" y="1394085"/>
            <a:ext cx="6007525" cy="5209082"/>
          </a:xfrm>
          <a:prstGeom prst="rect">
            <a:avLst/>
          </a:prstGeom>
          <a:effectLst>
            <a:glow rad="460530">
              <a:schemeClr val="accent6">
                <a:lumMod val="60000"/>
                <a:lumOff val="40000"/>
                <a:alpha val="40000"/>
              </a:schemeClr>
            </a:glow>
            <a:outerShdw dist="50800" dir="5400000" algn="ctr" rotWithShape="0">
              <a:srgbClr val="000000">
                <a:alpha val="43137"/>
              </a:srgbClr>
            </a:outerShdw>
          </a:effectLst>
        </p:spPr>
      </p:pic>
    </p:spTree>
    <p:extLst>
      <p:ext uri="{BB962C8B-B14F-4D97-AF65-F5344CB8AC3E}">
        <p14:creationId xmlns:p14="http://schemas.microsoft.com/office/powerpoint/2010/main" val="20656189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EEE0DA8-42DE-4E42-9324-53C31CBA208A}"/>
              </a:ext>
            </a:extLst>
          </p:cNvPr>
          <p:cNvSpPr/>
          <p:nvPr/>
        </p:nvSpPr>
        <p:spPr>
          <a:xfrm>
            <a:off x="157163" y="107950"/>
            <a:ext cx="11912600" cy="639286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a-DK" dirty="0"/>
          </a:p>
        </p:txBody>
      </p:sp>
      <p:pic>
        <p:nvPicPr>
          <p:cNvPr id="36866" name="Billede 1">
            <a:extLst>
              <a:ext uri="{FF2B5EF4-FFF2-40B4-BE49-F238E27FC236}">
                <a16:creationId xmlns:a16="http://schemas.microsoft.com/office/drawing/2014/main" id="{8E42D75E-6014-8245-ACD8-2EC6B92DBF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04563" y="6616700"/>
            <a:ext cx="8810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ktangel 4">
            <a:extLst>
              <a:ext uri="{FF2B5EF4-FFF2-40B4-BE49-F238E27FC236}">
                <a16:creationId xmlns:a16="http://schemas.microsoft.com/office/drawing/2014/main" id="{0A86D3DF-A714-C14A-A682-C9D005666E5B}"/>
              </a:ext>
            </a:extLst>
          </p:cNvPr>
          <p:cNvSpPr/>
          <p:nvPr/>
        </p:nvSpPr>
        <p:spPr>
          <a:xfrm>
            <a:off x="701675" y="890588"/>
            <a:ext cx="10788650" cy="5394325"/>
          </a:xfrm>
          <a:prstGeom prst="rect">
            <a:avLst/>
          </a:prstGeom>
          <a:solidFill>
            <a:schemeClr val="accent1">
              <a:lumMod val="20000"/>
              <a:lumOff val="8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lstStyle/>
          <a:p>
            <a:pPr eaLnBrk="1" fontAlgn="auto" hangingPunct="1">
              <a:spcBef>
                <a:spcPts val="600"/>
              </a:spcBef>
              <a:spcAft>
                <a:spcPts val="0"/>
              </a:spcAft>
              <a:defRPr/>
            </a:pPr>
            <a:endParaRPr lang="da-DK" sz="1600" dirty="0">
              <a:solidFill>
                <a:schemeClr val="tx1"/>
              </a:solidFill>
            </a:endParaRPr>
          </a:p>
          <a:p>
            <a:pPr algn="ctr" eaLnBrk="1" fontAlgn="auto" hangingPunct="1">
              <a:spcBef>
                <a:spcPts val="600"/>
              </a:spcBef>
              <a:spcAft>
                <a:spcPts val="0"/>
              </a:spcAft>
              <a:defRPr/>
            </a:pPr>
            <a:r>
              <a:rPr lang="da-DK" sz="3600" dirty="0">
                <a:solidFill>
                  <a:schemeClr val="accent5">
                    <a:lumMod val="75000"/>
                  </a:schemeClr>
                </a:solidFill>
              </a:rPr>
              <a:t>Punkt 3</a:t>
            </a:r>
          </a:p>
          <a:p>
            <a:pPr algn="ctr" eaLnBrk="1" fontAlgn="auto" hangingPunct="1">
              <a:spcBef>
                <a:spcPts val="600"/>
              </a:spcBef>
              <a:spcAft>
                <a:spcPts val="0"/>
              </a:spcAft>
              <a:defRPr/>
            </a:pPr>
            <a:endParaRPr lang="da-DK" sz="3600" dirty="0">
              <a:solidFill>
                <a:schemeClr val="accent5">
                  <a:lumMod val="75000"/>
                </a:schemeClr>
              </a:solidFill>
            </a:endParaRPr>
          </a:p>
          <a:p>
            <a:pPr algn="ctr" eaLnBrk="1" fontAlgn="auto" hangingPunct="1">
              <a:spcBef>
                <a:spcPts val="600"/>
              </a:spcBef>
              <a:spcAft>
                <a:spcPts val="0"/>
              </a:spcAft>
              <a:defRPr/>
            </a:pPr>
            <a:r>
              <a:rPr lang="da-DK" sz="4400" dirty="0">
                <a:solidFill>
                  <a:schemeClr val="accent5">
                    <a:lumMod val="75000"/>
                  </a:schemeClr>
                </a:solidFill>
              </a:rPr>
              <a:t>Bestyrelsens forelæggelse til godkendelse af årsregnskab og status med påtegning af revisor </a:t>
            </a:r>
          </a:p>
          <a:p>
            <a:pPr algn="ctr" eaLnBrk="1" fontAlgn="auto" hangingPunct="1">
              <a:spcBef>
                <a:spcPts val="600"/>
              </a:spcBef>
              <a:spcAft>
                <a:spcPts val="0"/>
              </a:spcAft>
              <a:defRPr/>
            </a:pPr>
            <a:endParaRPr lang="da-DK" sz="3600" dirty="0">
              <a:solidFill>
                <a:schemeClr val="accent5">
                  <a:lumMod val="75000"/>
                </a:schemeClr>
              </a:solidFill>
            </a:endParaRPr>
          </a:p>
        </p:txBody>
      </p:sp>
    </p:spTree>
    <p:extLst>
      <p:ext uri="{BB962C8B-B14F-4D97-AF65-F5344CB8AC3E}">
        <p14:creationId xmlns:p14="http://schemas.microsoft.com/office/powerpoint/2010/main" val="18234021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EEE0DA8-42DE-4E42-9324-53C31CBA208A}"/>
              </a:ext>
            </a:extLst>
          </p:cNvPr>
          <p:cNvSpPr/>
          <p:nvPr/>
        </p:nvSpPr>
        <p:spPr>
          <a:xfrm>
            <a:off x="157163" y="107950"/>
            <a:ext cx="11912600" cy="639286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a-DK" dirty="0"/>
          </a:p>
        </p:txBody>
      </p:sp>
      <p:pic>
        <p:nvPicPr>
          <p:cNvPr id="36866" name="Billede 1">
            <a:extLst>
              <a:ext uri="{FF2B5EF4-FFF2-40B4-BE49-F238E27FC236}">
                <a16:creationId xmlns:a16="http://schemas.microsoft.com/office/drawing/2014/main" id="{8E42D75E-6014-8245-ACD8-2EC6B92DBF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04563" y="6616700"/>
            <a:ext cx="8810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Diagram 1">
            <a:extLst>
              <a:ext uri="{FF2B5EF4-FFF2-40B4-BE49-F238E27FC236}">
                <a16:creationId xmlns:a16="http://schemas.microsoft.com/office/drawing/2014/main" id="{D6EF10F7-4FD4-AB45-8E58-4D83D1BF9FCA}"/>
              </a:ext>
            </a:extLst>
          </p:cNvPr>
          <p:cNvGraphicFramePr/>
          <p:nvPr>
            <p:extLst>
              <p:ext uri="{D42A27DB-BD31-4B8C-83A1-F6EECF244321}">
                <p14:modId xmlns:p14="http://schemas.microsoft.com/office/powerpoint/2010/main" val="359984972"/>
              </p:ext>
            </p:extLst>
          </p:nvPr>
        </p:nvGraphicFramePr>
        <p:xfrm>
          <a:off x="701675" y="223837"/>
          <a:ext cx="10788650" cy="63928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803188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EEE0DA8-42DE-4E42-9324-53C31CBA208A}"/>
              </a:ext>
            </a:extLst>
          </p:cNvPr>
          <p:cNvSpPr/>
          <p:nvPr/>
        </p:nvSpPr>
        <p:spPr>
          <a:xfrm>
            <a:off x="157163" y="107950"/>
            <a:ext cx="11912600" cy="639286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a-DK" dirty="0"/>
          </a:p>
        </p:txBody>
      </p:sp>
      <p:pic>
        <p:nvPicPr>
          <p:cNvPr id="36866" name="Billede 1">
            <a:extLst>
              <a:ext uri="{FF2B5EF4-FFF2-40B4-BE49-F238E27FC236}">
                <a16:creationId xmlns:a16="http://schemas.microsoft.com/office/drawing/2014/main" id="{8E42D75E-6014-8245-ACD8-2EC6B92DBF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04563" y="6616700"/>
            <a:ext cx="8810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ktangel 4">
            <a:extLst>
              <a:ext uri="{FF2B5EF4-FFF2-40B4-BE49-F238E27FC236}">
                <a16:creationId xmlns:a16="http://schemas.microsoft.com/office/drawing/2014/main" id="{0A86D3DF-A714-C14A-A682-C9D005666E5B}"/>
              </a:ext>
            </a:extLst>
          </p:cNvPr>
          <p:cNvSpPr/>
          <p:nvPr/>
        </p:nvSpPr>
        <p:spPr>
          <a:xfrm>
            <a:off x="701675" y="890588"/>
            <a:ext cx="10788650" cy="5394325"/>
          </a:xfrm>
          <a:prstGeom prst="rect">
            <a:avLst/>
          </a:prstGeom>
          <a:solidFill>
            <a:schemeClr val="accent1">
              <a:lumMod val="20000"/>
              <a:lumOff val="8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lstStyle/>
          <a:p>
            <a:pPr eaLnBrk="1" fontAlgn="auto" hangingPunct="1">
              <a:spcBef>
                <a:spcPts val="600"/>
              </a:spcBef>
              <a:spcAft>
                <a:spcPts val="0"/>
              </a:spcAft>
              <a:defRPr/>
            </a:pPr>
            <a:endParaRPr lang="da-DK" sz="1600" dirty="0">
              <a:solidFill>
                <a:schemeClr val="tx1"/>
              </a:solidFill>
            </a:endParaRPr>
          </a:p>
          <a:p>
            <a:pPr algn="ctr" eaLnBrk="1" fontAlgn="auto" hangingPunct="1">
              <a:spcBef>
                <a:spcPts val="600"/>
              </a:spcBef>
              <a:spcAft>
                <a:spcPts val="0"/>
              </a:spcAft>
              <a:defRPr/>
            </a:pPr>
            <a:r>
              <a:rPr lang="da-DK" sz="3600" dirty="0">
                <a:solidFill>
                  <a:schemeClr val="accent5">
                    <a:lumMod val="75000"/>
                  </a:schemeClr>
                </a:solidFill>
              </a:rPr>
              <a:t>Punkt 4</a:t>
            </a:r>
          </a:p>
          <a:p>
            <a:pPr algn="ctr" eaLnBrk="1" fontAlgn="auto" hangingPunct="1">
              <a:spcBef>
                <a:spcPts val="600"/>
              </a:spcBef>
              <a:spcAft>
                <a:spcPts val="0"/>
              </a:spcAft>
              <a:defRPr/>
            </a:pPr>
            <a:endParaRPr lang="da-DK" sz="3600" dirty="0">
              <a:solidFill>
                <a:schemeClr val="accent5">
                  <a:lumMod val="75000"/>
                </a:schemeClr>
              </a:solidFill>
            </a:endParaRPr>
          </a:p>
          <a:p>
            <a:pPr algn="ctr" eaLnBrk="1" fontAlgn="auto" hangingPunct="1">
              <a:spcBef>
                <a:spcPts val="600"/>
              </a:spcBef>
              <a:spcAft>
                <a:spcPts val="0"/>
              </a:spcAft>
              <a:defRPr/>
            </a:pPr>
            <a:r>
              <a:rPr lang="da-DK" sz="4400" dirty="0">
                <a:solidFill>
                  <a:schemeClr val="accent5">
                    <a:lumMod val="75000"/>
                  </a:schemeClr>
                </a:solidFill>
              </a:rPr>
              <a:t>Bestyrelsens forelæggelse af driftsbudget for det løbende regnskabsår 2025</a:t>
            </a:r>
          </a:p>
          <a:p>
            <a:pPr algn="ctr" eaLnBrk="1" fontAlgn="auto" hangingPunct="1">
              <a:spcBef>
                <a:spcPts val="600"/>
              </a:spcBef>
              <a:spcAft>
                <a:spcPts val="0"/>
              </a:spcAft>
              <a:defRPr/>
            </a:pPr>
            <a:endParaRPr lang="da-DK" sz="3600" dirty="0">
              <a:solidFill>
                <a:schemeClr val="accent5">
                  <a:lumMod val="75000"/>
                </a:schemeClr>
              </a:solidFill>
            </a:endParaRPr>
          </a:p>
        </p:txBody>
      </p:sp>
    </p:spTree>
    <p:extLst>
      <p:ext uri="{BB962C8B-B14F-4D97-AF65-F5344CB8AC3E}">
        <p14:creationId xmlns:p14="http://schemas.microsoft.com/office/powerpoint/2010/main" val="15276436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EEE0DA8-42DE-4E42-9324-53C31CBA208A}"/>
              </a:ext>
            </a:extLst>
          </p:cNvPr>
          <p:cNvSpPr/>
          <p:nvPr/>
        </p:nvSpPr>
        <p:spPr>
          <a:xfrm>
            <a:off x="157163" y="107950"/>
            <a:ext cx="11912600" cy="639286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a-DK" dirty="0"/>
          </a:p>
        </p:txBody>
      </p:sp>
      <p:pic>
        <p:nvPicPr>
          <p:cNvPr id="36866" name="Billede 1">
            <a:extLst>
              <a:ext uri="{FF2B5EF4-FFF2-40B4-BE49-F238E27FC236}">
                <a16:creationId xmlns:a16="http://schemas.microsoft.com/office/drawing/2014/main" id="{8E42D75E-6014-8245-ACD8-2EC6B92DBF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04563" y="6616700"/>
            <a:ext cx="8810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ktangel 4">
            <a:extLst>
              <a:ext uri="{FF2B5EF4-FFF2-40B4-BE49-F238E27FC236}">
                <a16:creationId xmlns:a16="http://schemas.microsoft.com/office/drawing/2014/main" id="{0A86D3DF-A714-C14A-A682-C9D005666E5B}"/>
              </a:ext>
            </a:extLst>
          </p:cNvPr>
          <p:cNvSpPr/>
          <p:nvPr/>
        </p:nvSpPr>
        <p:spPr>
          <a:xfrm>
            <a:off x="701675" y="890588"/>
            <a:ext cx="10788650" cy="5394325"/>
          </a:xfrm>
          <a:prstGeom prst="rect">
            <a:avLst/>
          </a:prstGeom>
          <a:solidFill>
            <a:schemeClr val="accent1">
              <a:lumMod val="20000"/>
              <a:lumOff val="8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lstStyle/>
          <a:p>
            <a:pPr eaLnBrk="1" fontAlgn="auto" hangingPunct="1">
              <a:spcBef>
                <a:spcPts val="600"/>
              </a:spcBef>
              <a:spcAft>
                <a:spcPts val="0"/>
              </a:spcAft>
              <a:defRPr/>
            </a:pPr>
            <a:endParaRPr lang="da-DK" sz="1600" dirty="0">
              <a:solidFill>
                <a:schemeClr val="tx1"/>
              </a:solidFill>
            </a:endParaRPr>
          </a:p>
          <a:p>
            <a:pPr algn="ctr" eaLnBrk="1" fontAlgn="auto" hangingPunct="1">
              <a:spcBef>
                <a:spcPts val="600"/>
              </a:spcBef>
              <a:spcAft>
                <a:spcPts val="0"/>
              </a:spcAft>
              <a:defRPr/>
            </a:pPr>
            <a:r>
              <a:rPr lang="da-DK" sz="3600" dirty="0">
                <a:solidFill>
                  <a:schemeClr val="accent5">
                    <a:lumMod val="75000"/>
                  </a:schemeClr>
                </a:solidFill>
              </a:rPr>
              <a:t>Udgangspunktet for budget 2026</a:t>
            </a:r>
          </a:p>
          <a:p>
            <a:pPr algn="ctr" eaLnBrk="1" fontAlgn="auto" hangingPunct="1">
              <a:spcBef>
                <a:spcPts val="600"/>
              </a:spcBef>
              <a:spcAft>
                <a:spcPts val="0"/>
              </a:spcAft>
              <a:defRPr/>
            </a:pPr>
            <a:r>
              <a:rPr lang="da-DK" sz="3600" dirty="0">
                <a:solidFill>
                  <a:schemeClr val="accent5">
                    <a:lumMod val="75000"/>
                  </a:schemeClr>
                </a:solidFill>
              </a:rPr>
              <a:t> </a:t>
            </a:r>
          </a:p>
          <a:p>
            <a:pPr marL="571500" indent="-571500" eaLnBrk="1" fontAlgn="auto" hangingPunct="1">
              <a:spcBef>
                <a:spcPts val="600"/>
              </a:spcBef>
              <a:spcAft>
                <a:spcPts val="0"/>
              </a:spcAft>
              <a:buFont typeface="Arial" panose="020B0604020202020204" pitchFamily="34" charset="0"/>
              <a:buChar char="•"/>
              <a:defRPr/>
            </a:pPr>
            <a:r>
              <a:rPr lang="da-DK" sz="2400" dirty="0">
                <a:solidFill>
                  <a:schemeClr val="accent5">
                    <a:lumMod val="75000"/>
                  </a:schemeClr>
                </a:solidFill>
              </a:rPr>
              <a:t>Samme </a:t>
            </a:r>
            <a:r>
              <a:rPr lang="da-DK" sz="2400" dirty="0" err="1">
                <a:solidFill>
                  <a:schemeClr val="accent5">
                    <a:lumMod val="75000"/>
                  </a:schemeClr>
                </a:solidFill>
              </a:rPr>
              <a:t>ejerbidrag</a:t>
            </a:r>
            <a:r>
              <a:rPr lang="da-DK" sz="2400" dirty="0">
                <a:solidFill>
                  <a:schemeClr val="accent5">
                    <a:lumMod val="75000"/>
                  </a:schemeClr>
                </a:solidFill>
              </a:rPr>
              <a:t> som de senere år, dvs. helst ingen forhøjelse</a:t>
            </a:r>
          </a:p>
          <a:p>
            <a:pPr eaLnBrk="1" fontAlgn="auto" hangingPunct="1">
              <a:spcBef>
                <a:spcPts val="600"/>
              </a:spcBef>
              <a:spcAft>
                <a:spcPts val="0"/>
              </a:spcAft>
              <a:defRPr/>
            </a:pPr>
            <a:r>
              <a:rPr lang="da-DK" i="1" dirty="0">
                <a:solidFill>
                  <a:schemeClr val="accent5">
                    <a:lumMod val="50000"/>
                  </a:schemeClr>
                </a:solidFill>
                <a:latin typeface="Calibri" panose="020F0502020204030204" pitchFamily="34" charset="0"/>
                <a:ea typeface="Times New Roman" panose="02020603050405020304" pitchFamily="18" charset="0"/>
              </a:rPr>
              <a:t>Ræsonnement: H</a:t>
            </a:r>
            <a:r>
              <a:rPr lang="da-DK" i="1" dirty="0">
                <a:solidFill>
                  <a:schemeClr val="accent5">
                    <a:lumMod val="50000"/>
                  </a:schemeClr>
                </a:solidFill>
                <a:effectLst/>
                <a:latin typeface="Calibri" panose="020F0502020204030204" pitchFamily="34" charset="0"/>
                <a:ea typeface="Times New Roman" panose="02020603050405020304" pitchFamily="18" charset="0"/>
              </a:rPr>
              <a:t>øje fællesudgifter kan indirekte komme til at reducere vores ejendommes salgsværdi, fordi potentielle købere erfaringsmæssigt ser fællesudgifter som en fast løbende udgift, der begrænser deres rådighedsbeløb og lånemuligheder</a:t>
            </a:r>
            <a:endParaRPr lang="da-DK" i="1" dirty="0">
              <a:solidFill>
                <a:schemeClr val="accent5">
                  <a:lumMod val="50000"/>
                </a:schemeClr>
              </a:solidFill>
            </a:endParaRPr>
          </a:p>
          <a:p>
            <a:pPr algn="ctr" eaLnBrk="1" fontAlgn="auto" hangingPunct="1">
              <a:spcBef>
                <a:spcPts val="600"/>
              </a:spcBef>
              <a:spcAft>
                <a:spcPts val="0"/>
              </a:spcAft>
              <a:defRPr/>
            </a:pPr>
            <a:r>
              <a:rPr lang="da-DK" sz="3600" dirty="0">
                <a:solidFill>
                  <a:schemeClr val="accent5">
                    <a:lumMod val="75000"/>
                  </a:schemeClr>
                </a:solidFill>
              </a:rPr>
              <a:t>Dog:</a:t>
            </a:r>
          </a:p>
          <a:p>
            <a:pPr marL="285750" indent="-285750" eaLnBrk="1" fontAlgn="auto" hangingPunct="1">
              <a:spcBef>
                <a:spcPts val="600"/>
              </a:spcBef>
              <a:spcAft>
                <a:spcPts val="0"/>
              </a:spcAft>
              <a:buFont typeface="Arial" panose="020B0604020202020204" pitchFamily="34" charset="0"/>
              <a:buChar char="•"/>
              <a:defRPr/>
            </a:pPr>
            <a:r>
              <a:rPr lang="da-DK" sz="2400" dirty="0">
                <a:solidFill>
                  <a:schemeClr val="accent5">
                    <a:lumMod val="50000"/>
                  </a:schemeClr>
                </a:solidFill>
                <a:latin typeface="Calibri" panose="020F0502020204030204" pitchFamily="34" charset="0"/>
                <a:ea typeface="Times New Roman" panose="02020603050405020304" pitchFamily="18" charset="0"/>
              </a:rPr>
              <a:t>I år en mindre stigning fra </a:t>
            </a:r>
            <a:r>
              <a:rPr lang="da-DK" sz="2400" dirty="0">
                <a:solidFill>
                  <a:schemeClr val="accent5">
                    <a:lumMod val="50000"/>
                  </a:schemeClr>
                </a:solidFill>
                <a:effectLst/>
                <a:latin typeface="Calibri" panose="020F0502020204030204" pitchFamily="34" charset="0"/>
                <a:ea typeface="Times New Roman" panose="02020603050405020304" pitchFamily="18" charset="0"/>
              </a:rPr>
              <a:t>6.098 kr. pr. kvartal pr. hus til 6.373 kr. pr. kvartal pr. hus</a:t>
            </a:r>
          </a:p>
          <a:p>
            <a:pPr eaLnBrk="1" fontAlgn="auto" hangingPunct="1">
              <a:spcBef>
                <a:spcPts val="600"/>
              </a:spcBef>
              <a:spcAft>
                <a:spcPts val="0"/>
              </a:spcAft>
              <a:defRPr/>
            </a:pPr>
            <a:r>
              <a:rPr lang="da-DK" i="1" dirty="0">
                <a:solidFill>
                  <a:schemeClr val="accent5">
                    <a:lumMod val="50000"/>
                  </a:schemeClr>
                </a:solidFill>
                <a:effectLst/>
                <a:latin typeface="Calibri" panose="020F0502020204030204" pitchFamily="34" charset="0"/>
                <a:ea typeface="Times New Roman" panose="02020603050405020304" pitchFamily="18" charset="0"/>
              </a:rPr>
              <a:t>På grund af generelle prisstigninger og udgifter til endnu en pumpeudskiftning</a:t>
            </a:r>
          </a:p>
          <a:p>
            <a:pPr eaLnBrk="1" fontAlgn="auto" hangingPunct="1">
              <a:spcBef>
                <a:spcPts val="600"/>
              </a:spcBef>
              <a:spcAft>
                <a:spcPts val="0"/>
              </a:spcAft>
              <a:defRPr/>
            </a:pPr>
            <a:endParaRPr lang="da-DK" i="1" dirty="0">
              <a:solidFill>
                <a:schemeClr val="accent5">
                  <a:lumMod val="50000"/>
                </a:schemeClr>
              </a:solidFill>
              <a:latin typeface="Calibri" panose="020F0502020204030204" pitchFamily="34" charset="0"/>
              <a:ea typeface="Times New Roman" panose="02020603050405020304" pitchFamily="18" charset="0"/>
            </a:endParaRPr>
          </a:p>
          <a:p>
            <a:pPr marL="285750" indent="-285750" eaLnBrk="1" fontAlgn="auto" hangingPunct="1">
              <a:spcBef>
                <a:spcPts val="600"/>
              </a:spcBef>
              <a:spcAft>
                <a:spcPts val="0"/>
              </a:spcAft>
              <a:buFont typeface="Arial" panose="020B0604020202020204" pitchFamily="34" charset="0"/>
              <a:buChar char="•"/>
              <a:defRPr/>
            </a:pPr>
            <a:r>
              <a:rPr lang="da-DK" sz="2400" dirty="0">
                <a:solidFill>
                  <a:schemeClr val="accent5">
                    <a:lumMod val="50000"/>
                  </a:schemeClr>
                </a:solidFill>
                <a:effectLst/>
                <a:latin typeface="Calibri" panose="020F0502020204030204" pitchFamily="34" charset="0"/>
                <a:ea typeface="Times New Roman" panose="02020603050405020304" pitchFamily="18" charset="0"/>
              </a:rPr>
              <a:t> Til gengæld forventer vi så i år ingen ekstraopkrævninger.</a:t>
            </a:r>
            <a:endParaRPr lang="da-DK" sz="2400" dirty="0">
              <a:solidFill>
                <a:schemeClr val="accent5">
                  <a:lumMod val="50000"/>
                </a:schemeClr>
              </a:solidFill>
              <a:effectLst/>
              <a:latin typeface="Times New Roman" panose="02020603050405020304" pitchFamily="18" charset="0"/>
              <a:ea typeface="Times New Roman" panose="02020603050405020304" pitchFamily="18" charset="0"/>
            </a:endParaRPr>
          </a:p>
          <a:p>
            <a:pPr algn="ctr" eaLnBrk="1" fontAlgn="auto" hangingPunct="1">
              <a:spcBef>
                <a:spcPts val="600"/>
              </a:spcBef>
              <a:spcAft>
                <a:spcPts val="0"/>
              </a:spcAft>
              <a:defRPr/>
            </a:pPr>
            <a:endParaRPr lang="da-DK" sz="3600" dirty="0">
              <a:solidFill>
                <a:schemeClr val="accent5">
                  <a:lumMod val="75000"/>
                </a:schemeClr>
              </a:solidFill>
            </a:endParaRPr>
          </a:p>
        </p:txBody>
      </p:sp>
    </p:spTree>
    <p:extLst>
      <p:ext uri="{BB962C8B-B14F-4D97-AF65-F5344CB8AC3E}">
        <p14:creationId xmlns:p14="http://schemas.microsoft.com/office/powerpoint/2010/main" val="19051466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EEE0DA8-42DE-4E42-9324-53C31CBA208A}"/>
              </a:ext>
            </a:extLst>
          </p:cNvPr>
          <p:cNvSpPr/>
          <p:nvPr/>
        </p:nvSpPr>
        <p:spPr>
          <a:xfrm>
            <a:off x="157163" y="107950"/>
            <a:ext cx="11912600" cy="639286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a-DK" dirty="0"/>
          </a:p>
        </p:txBody>
      </p:sp>
      <p:pic>
        <p:nvPicPr>
          <p:cNvPr id="36866" name="Billede 1">
            <a:extLst>
              <a:ext uri="{FF2B5EF4-FFF2-40B4-BE49-F238E27FC236}">
                <a16:creationId xmlns:a16="http://schemas.microsoft.com/office/drawing/2014/main" id="{8E42D75E-6014-8245-ACD8-2EC6B92DBF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04563" y="6616700"/>
            <a:ext cx="8810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ktangel 4">
            <a:extLst>
              <a:ext uri="{FF2B5EF4-FFF2-40B4-BE49-F238E27FC236}">
                <a16:creationId xmlns:a16="http://schemas.microsoft.com/office/drawing/2014/main" id="{0A86D3DF-A714-C14A-A682-C9D005666E5B}"/>
              </a:ext>
            </a:extLst>
          </p:cNvPr>
          <p:cNvSpPr/>
          <p:nvPr/>
        </p:nvSpPr>
        <p:spPr>
          <a:xfrm>
            <a:off x="701675" y="890588"/>
            <a:ext cx="10788650" cy="5394325"/>
          </a:xfrm>
          <a:prstGeom prst="rect">
            <a:avLst/>
          </a:prstGeom>
          <a:solidFill>
            <a:schemeClr val="accent1">
              <a:lumMod val="20000"/>
              <a:lumOff val="8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lstStyle/>
          <a:p>
            <a:pPr eaLnBrk="1" fontAlgn="auto" hangingPunct="1">
              <a:spcBef>
                <a:spcPts val="600"/>
              </a:spcBef>
              <a:spcAft>
                <a:spcPts val="0"/>
              </a:spcAft>
              <a:defRPr/>
            </a:pPr>
            <a:endParaRPr lang="da-DK" sz="1600" dirty="0">
              <a:solidFill>
                <a:schemeClr val="tx1"/>
              </a:solidFill>
            </a:endParaRPr>
          </a:p>
          <a:p>
            <a:pPr algn="ctr" eaLnBrk="1" fontAlgn="auto" hangingPunct="1">
              <a:spcBef>
                <a:spcPts val="600"/>
              </a:spcBef>
              <a:spcAft>
                <a:spcPts val="0"/>
              </a:spcAft>
              <a:defRPr/>
            </a:pPr>
            <a:r>
              <a:rPr lang="da-DK" sz="3600" dirty="0">
                <a:solidFill>
                  <a:schemeClr val="accent5">
                    <a:lumMod val="75000"/>
                  </a:schemeClr>
                </a:solidFill>
              </a:rPr>
              <a:t>Punkt 5</a:t>
            </a:r>
          </a:p>
          <a:p>
            <a:pPr algn="ctr" eaLnBrk="1" fontAlgn="auto" hangingPunct="1">
              <a:spcBef>
                <a:spcPts val="600"/>
              </a:spcBef>
              <a:spcAft>
                <a:spcPts val="0"/>
              </a:spcAft>
              <a:defRPr/>
            </a:pPr>
            <a:endParaRPr lang="da-DK" sz="3600" dirty="0">
              <a:solidFill>
                <a:schemeClr val="accent5">
                  <a:lumMod val="75000"/>
                </a:schemeClr>
              </a:solidFill>
            </a:endParaRPr>
          </a:p>
          <a:p>
            <a:pPr algn="ctr" eaLnBrk="1" fontAlgn="auto" hangingPunct="1">
              <a:spcBef>
                <a:spcPts val="600"/>
              </a:spcBef>
              <a:spcAft>
                <a:spcPts val="0"/>
              </a:spcAft>
              <a:defRPr/>
            </a:pPr>
            <a:r>
              <a:rPr lang="da-DK" sz="4400" dirty="0">
                <a:solidFill>
                  <a:schemeClr val="accent5">
                    <a:lumMod val="75000"/>
                  </a:schemeClr>
                </a:solidFill>
              </a:rPr>
              <a:t>Valg af medlemmer til bestyrelsen</a:t>
            </a:r>
          </a:p>
        </p:txBody>
      </p:sp>
    </p:spTree>
    <p:extLst>
      <p:ext uri="{BB962C8B-B14F-4D97-AF65-F5344CB8AC3E}">
        <p14:creationId xmlns:p14="http://schemas.microsoft.com/office/powerpoint/2010/main" val="31224166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EEE0DA8-42DE-4E42-9324-53C31CBA208A}"/>
              </a:ext>
            </a:extLst>
          </p:cNvPr>
          <p:cNvSpPr/>
          <p:nvPr/>
        </p:nvSpPr>
        <p:spPr>
          <a:xfrm>
            <a:off x="157163" y="107950"/>
            <a:ext cx="11912600" cy="639286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a-DK" dirty="0"/>
          </a:p>
        </p:txBody>
      </p:sp>
      <p:pic>
        <p:nvPicPr>
          <p:cNvPr id="36866" name="Billede 1">
            <a:extLst>
              <a:ext uri="{FF2B5EF4-FFF2-40B4-BE49-F238E27FC236}">
                <a16:creationId xmlns:a16="http://schemas.microsoft.com/office/drawing/2014/main" id="{8E42D75E-6014-8245-ACD8-2EC6B92DBF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04563" y="6616700"/>
            <a:ext cx="8810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ktangel 4">
            <a:extLst>
              <a:ext uri="{FF2B5EF4-FFF2-40B4-BE49-F238E27FC236}">
                <a16:creationId xmlns:a16="http://schemas.microsoft.com/office/drawing/2014/main" id="{0A86D3DF-A714-C14A-A682-C9D005666E5B}"/>
              </a:ext>
            </a:extLst>
          </p:cNvPr>
          <p:cNvSpPr/>
          <p:nvPr/>
        </p:nvSpPr>
        <p:spPr>
          <a:xfrm>
            <a:off x="701675" y="890588"/>
            <a:ext cx="10788650" cy="5394325"/>
          </a:xfrm>
          <a:prstGeom prst="rect">
            <a:avLst/>
          </a:prstGeom>
          <a:solidFill>
            <a:schemeClr val="accent1">
              <a:lumMod val="20000"/>
              <a:lumOff val="8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lstStyle/>
          <a:p>
            <a:pPr algn="ctr" eaLnBrk="1" fontAlgn="auto" hangingPunct="1">
              <a:spcBef>
                <a:spcPts val="600"/>
              </a:spcBef>
              <a:spcAft>
                <a:spcPts val="0"/>
              </a:spcAft>
              <a:defRPr/>
            </a:pPr>
            <a:r>
              <a:rPr lang="da-DK" sz="4400" dirty="0">
                <a:solidFill>
                  <a:schemeClr val="accent5">
                    <a:lumMod val="75000"/>
                  </a:schemeClr>
                </a:solidFill>
              </a:rPr>
              <a:t>Valg af medlemmer til bestyrelsen</a:t>
            </a:r>
          </a:p>
          <a:p>
            <a:pPr algn="ctr" eaLnBrk="1" fontAlgn="auto" hangingPunct="1">
              <a:spcBef>
                <a:spcPts val="600"/>
              </a:spcBef>
              <a:spcAft>
                <a:spcPts val="0"/>
              </a:spcAft>
              <a:defRPr/>
            </a:pPr>
            <a:r>
              <a:rPr lang="da-DK" sz="4400" dirty="0">
                <a:solidFill>
                  <a:schemeClr val="accent5">
                    <a:lumMod val="75000"/>
                  </a:schemeClr>
                </a:solidFill>
              </a:rPr>
              <a:t>Vedtægterne, punkt 13.1:</a:t>
            </a:r>
          </a:p>
          <a:p>
            <a:pPr algn="ctr" eaLnBrk="1" fontAlgn="auto" hangingPunct="1">
              <a:spcBef>
                <a:spcPts val="600"/>
              </a:spcBef>
              <a:spcAft>
                <a:spcPts val="0"/>
              </a:spcAft>
              <a:defRPr/>
            </a:pPr>
            <a:endParaRPr lang="da-DK" sz="4400" dirty="0">
              <a:solidFill>
                <a:schemeClr val="accent5">
                  <a:lumMod val="75000"/>
                </a:schemeClr>
              </a:solidFill>
            </a:endParaRPr>
          </a:p>
          <a:p>
            <a:pPr eaLnBrk="1" fontAlgn="auto" hangingPunct="1">
              <a:spcBef>
                <a:spcPts val="600"/>
              </a:spcBef>
              <a:spcAft>
                <a:spcPts val="0"/>
              </a:spcAft>
              <a:defRPr/>
            </a:pPr>
            <a:r>
              <a:rPr lang="da-DK" sz="3600" dirty="0">
                <a:solidFill>
                  <a:schemeClr val="accent5">
                    <a:lumMod val="75000"/>
                  </a:schemeClr>
                </a:solidFill>
              </a:rPr>
              <a:t>”Bestyrelsen vælges af generalforsamlingen og består af 5 medlemmer. Bestyrelsesmedlemmerne vælges for 2 år, således at 3 medlemmer afgår i lige år, og 2 medlemmer afgår i ulige år. Genvalg kan finde sted.”</a:t>
            </a:r>
          </a:p>
        </p:txBody>
      </p:sp>
    </p:spTree>
    <p:extLst>
      <p:ext uri="{BB962C8B-B14F-4D97-AF65-F5344CB8AC3E}">
        <p14:creationId xmlns:p14="http://schemas.microsoft.com/office/powerpoint/2010/main" val="1089819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Billede 1">
            <a:extLst>
              <a:ext uri="{FF2B5EF4-FFF2-40B4-BE49-F238E27FC236}">
                <a16:creationId xmlns:a16="http://schemas.microsoft.com/office/drawing/2014/main" id="{176CE065-E68B-6746-881B-67263370A7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04563" y="6616700"/>
            <a:ext cx="8810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ktangel 4">
            <a:extLst>
              <a:ext uri="{FF2B5EF4-FFF2-40B4-BE49-F238E27FC236}">
                <a16:creationId xmlns:a16="http://schemas.microsoft.com/office/drawing/2014/main" id="{2D7B2588-270F-794C-B22C-435852D675E0}"/>
              </a:ext>
            </a:extLst>
          </p:cNvPr>
          <p:cNvSpPr/>
          <p:nvPr/>
        </p:nvSpPr>
        <p:spPr>
          <a:xfrm>
            <a:off x="329784" y="241300"/>
            <a:ext cx="6617433" cy="6180379"/>
          </a:xfrm>
          <a:prstGeom prst="rect">
            <a:avLst/>
          </a:prstGeom>
          <a:solidFill>
            <a:schemeClr val="accent1">
              <a:lumMod val="20000"/>
              <a:lumOff val="8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lstStyle/>
          <a:p>
            <a:pPr eaLnBrk="1" fontAlgn="auto" hangingPunct="1">
              <a:spcBef>
                <a:spcPts val="600"/>
              </a:spcBef>
              <a:spcAft>
                <a:spcPts val="0"/>
              </a:spcAft>
              <a:defRPr/>
            </a:pPr>
            <a:r>
              <a:rPr lang="da-DK" sz="3600" dirty="0">
                <a:solidFill>
                  <a:schemeClr val="accent5">
                    <a:lumMod val="75000"/>
                  </a:schemeClr>
                </a:solidFill>
              </a:rPr>
              <a:t>Dagsorden og velkommen!</a:t>
            </a:r>
          </a:p>
          <a:p>
            <a:pPr marL="457200" indent="-457200" eaLnBrk="1" fontAlgn="auto" hangingPunct="1">
              <a:spcBef>
                <a:spcPts val="600"/>
              </a:spcBef>
              <a:spcAft>
                <a:spcPts val="0"/>
              </a:spcAft>
              <a:buFontTx/>
              <a:buAutoNum type="arabicPeriod"/>
              <a:defRPr/>
            </a:pPr>
            <a:r>
              <a:rPr lang="da-DK" sz="2000" dirty="0">
                <a:solidFill>
                  <a:schemeClr val="accent5">
                    <a:lumMod val="75000"/>
                  </a:schemeClr>
                </a:solidFill>
              </a:rPr>
              <a:t>Valg af dirigent &amp; referent </a:t>
            </a:r>
          </a:p>
          <a:p>
            <a:pPr marL="457200" indent="-457200" eaLnBrk="1" fontAlgn="auto" hangingPunct="1">
              <a:spcBef>
                <a:spcPts val="600"/>
              </a:spcBef>
              <a:spcAft>
                <a:spcPts val="0"/>
              </a:spcAft>
              <a:buFontTx/>
              <a:buAutoNum type="arabicPeriod"/>
              <a:defRPr/>
            </a:pPr>
            <a:r>
              <a:rPr lang="da-DK" sz="2000" dirty="0">
                <a:solidFill>
                  <a:schemeClr val="accent5">
                    <a:lumMod val="75000"/>
                  </a:schemeClr>
                </a:solidFill>
              </a:rPr>
              <a:t>Bestyrelsens årsberetning for det senest forløbne år 2025-2026</a:t>
            </a:r>
          </a:p>
          <a:p>
            <a:pPr marL="457200" indent="-457200" eaLnBrk="1" fontAlgn="auto" hangingPunct="1">
              <a:spcBef>
                <a:spcPts val="600"/>
              </a:spcBef>
              <a:spcAft>
                <a:spcPts val="0"/>
              </a:spcAft>
              <a:buFontTx/>
              <a:buAutoNum type="arabicPeriod"/>
              <a:defRPr/>
            </a:pPr>
            <a:r>
              <a:rPr lang="da-DK" sz="2000" dirty="0">
                <a:solidFill>
                  <a:schemeClr val="accent5">
                    <a:lumMod val="75000"/>
                  </a:schemeClr>
                </a:solidFill>
              </a:rPr>
              <a:t>Bestyrelsens forelæggelse til godkendelse af årsregnskab for 2025</a:t>
            </a:r>
          </a:p>
          <a:p>
            <a:pPr marL="457200" indent="-457200" eaLnBrk="1" fontAlgn="auto" hangingPunct="1">
              <a:spcBef>
                <a:spcPts val="600"/>
              </a:spcBef>
              <a:spcAft>
                <a:spcPts val="0"/>
              </a:spcAft>
              <a:buFontTx/>
              <a:buAutoNum type="arabicPeriod"/>
              <a:defRPr/>
            </a:pPr>
            <a:r>
              <a:rPr lang="da-DK" sz="2000" dirty="0">
                <a:solidFill>
                  <a:schemeClr val="accent5">
                    <a:lumMod val="75000"/>
                  </a:schemeClr>
                </a:solidFill>
              </a:rPr>
              <a:t>Bestyrelsens forelæggelse af driftsbudget for 2026 </a:t>
            </a:r>
          </a:p>
          <a:p>
            <a:pPr marL="457200" indent="-457200" eaLnBrk="1" fontAlgn="auto" hangingPunct="1">
              <a:spcBef>
                <a:spcPts val="600"/>
              </a:spcBef>
              <a:spcAft>
                <a:spcPts val="0"/>
              </a:spcAft>
              <a:buFontTx/>
              <a:buAutoNum type="arabicPeriod"/>
              <a:defRPr/>
            </a:pPr>
            <a:r>
              <a:rPr lang="da-DK" sz="2000" dirty="0">
                <a:solidFill>
                  <a:schemeClr val="accent5">
                    <a:lumMod val="75000"/>
                  </a:schemeClr>
                </a:solidFill>
              </a:rPr>
              <a:t>Valg af medlemmer til bestyrelsen</a:t>
            </a:r>
          </a:p>
          <a:p>
            <a:pPr marL="457200" indent="-457200" eaLnBrk="1" fontAlgn="auto" hangingPunct="1">
              <a:spcBef>
                <a:spcPts val="600"/>
              </a:spcBef>
              <a:spcAft>
                <a:spcPts val="0"/>
              </a:spcAft>
              <a:buFontTx/>
              <a:buAutoNum type="arabicPeriod"/>
              <a:defRPr/>
            </a:pPr>
            <a:r>
              <a:rPr lang="da-DK" sz="2000" dirty="0">
                <a:solidFill>
                  <a:schemeClr val="accent5">
                    <a:lumMod val="75000"/>
                  </a:schemeClr>
                </a:solidFill>
              </a:rPr>
              <a:t>Valg af suppleanter for bestyrelsen</a:t>
            </a:r>
          </a:p>
          <a:p>
            <a:pPr marL="457200" indent="-457200" eaLnBrk="1" fontAlgn="auto" hangingPunct="1">
              <a:spcBef>
                <a:spcPts val="600"/>
              </a:spcBef>
              <a:spcAft>
                <a:spcPts val="0"/>
              </a:spcAft>
              <a:buFontTx/>
              <a:buAutoNum type="arabicPeriod"/>
              <a:defRPr/>
            </a:pPr>
            <a:r>
              <a:rPr lang="da-DK" sz="2000" dirty="0">
                <a:solidFill>
                  <a:schemeClr val="accent5">
                    <a:lumMod val="75000"/>
                  </a:schemeClr>
                </a:solidFill>
              </a:rPr>
              <a:t>Valg af revisor og revisorsuppleant</a:t>
            </a:r>
          </a:p>
          <a:p>
            <a:pPr marL="457200" indent="-457200" eaLnBrk="1" fontAlgn="auto" hangingPunct="1">
              <a:spcBef>
                <a:spcPts val="600"/>
              </a:spcBef>
              <a:spcAft>
                <a:spcPts val="0"/>
              </a:spcAft>
              <a:buFontTx/>
              <a:buAutoNum type="arabicPeriod"/>
              <a:defRPr/>
            </a:pPr>
            <a:r>
              <a:rPr lang="da-DK" sz="2000" dirty="0">
                <a:solidFill>
                  <a:schemeClr val="accent5">
                    <a:lumMod val="75000"/>
                  </a:schemeClr>
                </a:solidFill>
              </a:rPr>
              <a:t>Behandling af indkomne forslag fra ejerne:</a:t>
            </a:r>
          </a:p>
          <a:p>
            <a:pPr marL="800100" lvl="1" indent="-342900" eaLnBrk="1" fontAlgn="auto" hangingPunct="1">
              <a:spcBef>
                <a:spcPts val="600"/>
              </a:spcBef>
              <a:spcAft>
                <a:spcPts val="0"/>
              </a:spcAft>
              <a:buFont typeface="Arial" panose="020B0604020202020204" pitchFamily="34" charset="0"/>
              <a:buChar char="•"/>
              <a:defRPr/>
            </a:pPr>
            <a:r>
              <a:rPr lang="da-DK" sz="2000" dirty="0">
                <a:solidFill>
                  <a:schemeClr val="accent5">
                    <a:lumMod val="75000"/>
                  </a:schemeClr>
                </a:solidFill>
              </a:rPr>
              <a:t>Forslag om udendørs bordtennisbord	</a:t>
            </a:r>
            <a:endParaRPr lang="da-DK" sz="2000" dirty="0">
              <a:solidFill>
                <a:srgbClr val="FF0000"/>
              </a:solidFill>
            </a:endParaRPr>
          </a:p>
          <a:p>
            <a:pPr eaLnBrk="1" fontAlgn="auto" hangingPunct="1">
              <a:spcBef>
                <a:spcPts val="600"/>
              </a:spcBef>
              <a:spcAft>
                <a:spcPts val="0"/>
              </a:spcAft>
              <a:defRPr/>
            </a:pPr>
            <a:r>
              <a:rPr lang="da-DK" sz="2000" dirty="0">
                <a:solidFill>
                  <a:schemeClr val="accent5">
                    <a:lumMod val="75000"/>
                  </a:schemeClr>
                </a:solidFill>
              </a:rPr>
              <a:t>9.     Eventuelt</a:t>
            </a:r>
            <a:endParaRPr lang="da-DK" sz="2000" dirty="0">
              <a:solidFill>
                <a:schemeClr val="tx1"/>
              </a:solidFill>
            </a:endParaRPr>
          </a:p>
        </p:txBody>
      </p:sp>
      <p:pic>
        <p:nvPicPr>
          <p:cNvPr id="7" name="Billede 6" descr="Et billede, der indeholder tekst, Reklametavle, udendørs, Font/skrifttype&#10;&#10;Automatisk genereret beskrivelse">
            <a:extLst>
              <a:ext uri="{FF2B5EF4-FFF2-40B4-BE49-F238E27FC236}">
                <a16:creationId xmlns:a16="http://schemas.microsoft.com/office/drawing/2014/main" id="{D5927415-0F4D-4543-9FDB-CDA6A94AC9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36961" y="1349914"/>
            <a:ext cx="4389658" cy="4158172"/>
          </a:xfrm>
          <a:prstGeom prst="rect">
            <a:avLst/>
          </a:prstGeom>
          <a:effectLst>
            <a:glow rad="736600">
              <a:schemeClr val="accent1">
                <a:lumMod val="20000"/>
                <a:lumOff val="80000"/>
              </a:schemeClr>
            </a:glow>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EEE0DA8-42DE-4E42-9324-53C31CBA208A}"/>
              </a:ext>
            </a:extLst>
          </p:cNvPr>
          <p:cNvSpPr/>
          <p:nvPr/>
        </p:nvSpPr>
        <p:spPr>
          <a:xfrm>
            <a:off x="157163" y="107950"/>
            <a:ext cx="11912600" cy="639286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a-DK" dirty="0"/>
          </a:p>
        </p:txBody>
      </p:sp>
      <p:pic>
        <p:nvPicPr>
          <p:cNvPr id="36866" name="Billede 1">
            <a:extLst>
              <a:ext uri="{FF2B5EF4-FFF2-40B4-BE49-F238E27FC236}">
                <a16:creationId xmlns:a16="http://schemas.microsoft.com/office/drawing/2014/main" id="{8E42D75E-6014-8245-ACD8-2EC6B92DBF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04563" y="6616700"/>
            <a:ext cx="8810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ktangel 4">
            <a:extLst>
              <a:ext uri="{FF2B5EF4-FFF2-40B4-BE49-F238E27FC236}">
                <a16:creationId xmlns:a16="http://schemas.microsoft.com/office/drawing/2014/main" id="{0A86D3DF-A714-C14A-A682-C9D005666E5B}"/>
              </a:ext>
            </a:extLst>
          </p:cNvPr>
          <p:cNvSpPr/>
          <p:nvPr/>
        </p:nvSpPr>
        <p:spPr>
          <a:xfrm>
            <a:off x="701675" y="890588"/>
            <a:ext cx="10788650" cy="5394325"/>
          </a:xfrm>
          <a:prstGeom prst="rect">
            <a:avLst/>
          </a:prstGeom>
          <a:solidFill>
            <a:schemeClr val="accent1">
              <a:lumMod val="20000"/>
              <a:lumOff val="8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lstStyle/>
          <a:p>
            <a:pPr algn="ctr" eaLnBrk="1" fontAlgn="auto" hangingPunct="1">
              <a:spcBef>
                <a:spcPts val="600"/>
              </a:spcBef>
              <a:spcAft>
                <a:spcPts val="0"/>
              </a:spcAft>
              <a:defRPr/>
            </a:pPr>
            <a:r>
              <a:rPr lang="da-DK" sz="4400" dirty="0">
                <a:solidFill>
                  <a:schemeClr val="accent5">
                    <a:lumMod val="75000"/>
                  </a:schemeClr>
                </a:solidFill>
              </a:rPr>
              <a:t>Valg af medlemmer til bestyrelsen</a:t>
            </a:r>
          </a:p>
          <a:p>
            <a:pPr algn="ctr" eaLnBrk="1" fontAlgn="auto" hangingPunct="1">
              <a:spcBef>
                <a:spcPts val="600"/>
              </a:spcBef>
              <a:spcAft>
                <a:spcPts val="0"/>
              </a:spcAft>
              <a:defRPr/>
            </a:pPr>
            <a:endParaRPr lang="da-DK" sz="3600" dirty="0">
              <a:solidFill>
                <a:schemeClr val="accent5">
                  <a:lumMod val="75000"/>
                </a:schemeClr>
              </a:solidFill>
            </a:endParaRPr>
          </a:p>
          <a:p>
            <a:pPr eaLnBrk="1" fontAlgn="auto" hangingPunct="1">
              <a:spcBef>
                <a:spcPts val="600"/>
              </a:spcBef>
              <a:spcAft>
                <a:spcPts val="0"/>
              </a:spcAft>
              <a:defRPr/>
            </a:pPr>
            <a:r>
              <a:rPr lang="da-DK" sz="3600" dirty="0">
                <a:solidFill>
                  <a:srgbClr val="00B050"/>
                </a:solidFill>
              </a:rPr>
              <a:t>Bestyrelsesmedlemmer i dag:</a:t>
            </a:r>
          </a:p>
          <a:p>
            <a:pPr eaLnBrk="1" fontAlgn="auto" hangingPunct="1">
              <a:spcBef>
                <a:spcPts val="600"/>
              </a:spcBef>
              <a:spcAft>
                <a:spcPts val="0"/>
              </a:spcAft>
              <a:defRPr/>
            </a:pPr>
            <a:endParaRPr lang="da-DK" sz="2400" dirty="0">
              <a:solidFill>
                <a:schemeClr val="accent5">
                  <a:lumMod val="75000"/>
                </a:schemeClr>
              </a:solidFill>
            </a:endParaRPr>
          </a:p>
          <a:p>
            <a:pPr marL="342900" indent="-342900" eaLnBrk="1" fontAlgn="auto" hangingPunct="1">
              <a:spcBef>
                <a:spcPts val="600"/>
              </a:spcBef>
              <a:spcAft>
                <a:spcPts val="0"/>
              </a:spcAft>
              <a:buFont typeface="Arial" panose="020B0604020202020204" pitchFamily="34" charset="0"/>
              <a:buChar char="•"/>
              <a:defRPr/>
            </a:pPr>
            <a:r>
              <a:rPr lang="da-DK" sz="2400" dirty="0">
                <a:solidFill>
                  <a:schemeClr val="accent5">
                    <a:lumMod val="75000"/>
                  </a:schemeClr>
                </a:solidFill>
              </a:rPr>
              <a:t>Mark Russell(hus 27), Michael Beck Christensen (hus 23), Klaus-Ole Andersen (hus 47), Trine Mathiesen (hus 24) og Lone Birgitte Christensen (hus 17)</a:t>
            </a:r>
          </a:p>
          <a:p>
            <a:pPr eaLnBrk="1" fontAlgn="auto" hangingPunct="1">
              <a:spcBef>
                <a:spcPts val="600"/>
              </a:spcBef>
              <a:spcAft>
                <a:spcPts val="0"/>
              </a:spcAft>
              <a:defRPr/>
            </a:pPr>
            <a:endParaRPr lang="da-DK" sz="2400" dirty="0">
              <a:solidFill>
                <a:schemeClr val="accent5">
                  <a:lumMod val="75000"/>
                </a:schemeClr>
              </a:solidFill>
            </a:endParaRPr>
          </a:p>
          <a:p>
            <a:pPr marL="342900" indent="-342900" eaLnBrk="1" fontAlgn="auto" hangingPunct="1">
              <a:spcBef>
                <a:spcPts val="600"/>
              </a:spcBef>
              <a:spcAft>
                <a:spcPts val="0"/>
              </a:spcAft>
              <a:buFont typeface="Arial" panose="020B0604020202020204" pitchFamily="34" charset="0"/>
              <a:buChar char="•"/>
              <a:defRPr/>
            </a:pPr>
            <a:r>
              <a:rPr lang="da-DK" sz="2400" dirty="0">
                <a:solidFill>
                  <a:schemeClr val="accent5">
                    <a:lumMod val="75000"/>
                  </a:schemeClr>
                </a:solidFill>
              </a:rPr>
              <a:t>På valg i 2026 er: Michael, Klaus-Ole og Lone Birgitte</a:t>
            </a:r>
          </a:p>
        </p:txBody>
      </p:sp>
    </p:spTree>
    <p:extLst>
      <p:ext uri="{BB962C8B-B14F-4D97-AF65-F5344CB8AC3E}">
        <p14:creationId xmlns:p14="http://schemas.microsoft.com/office/powerpoint/2010/main" val="2215566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EEE0DA8-42DE-4E42-9324-53C31CBA208A}"/>
              </a:ext>
            </a:extLst>
          </p:cNvPr>
          <p:cNvSpPr/>
          <p:nvPr/>
        </p:nvSpPr>
        <p:spPr>
          <a:xfrm>
            <a:off x="157163" y="107950"/>
            <a:ext cx="11912600" cy="639286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a-DK" dirty="0"/>
          </a:p>
        </p:txBody>
      </p:sp>
      <p:pic>
        <p:nvPicPr>
          <p:cNvPr id="36866" name="Billede 1">
            <a:extLst>
              <a:ext uri="{FF2B5EF4-FFF2-40B4-BE49-F238E27FC236}">
                <a16:creationId xmlns:a16="http://schemas.microsoft.com/office/drawing/2014/main" id="{8E42D75E-6014-8245-ACD8-2EC6B92DBF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04563" y="6616700"/>
            <a:ext cx="8810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ktangel 4">
            <a:extLst>
              <a:ext uri="{FF2B5EF4-FFF2-40B4-BE49-F238E27FC236}">
                <a16:creationId xmlns:a16="http://schemas.microsoft.com/office/drawing/2014/main" id="{0A86D3DF-A714-C14A-A682-C9D005666E5B}"/>
              </a:ext>
            </a:extLst>
          </p:cNvPr>
          <p:cNvSpPr/>
          <p:nvPr/>
        </p:nvSpPr>
        <p:spPr>
          <a:xfrm>
            <a:off x="701675" y="890588"/>
            <a:ext cx="10788650" cy="5394325"/>
          </a:xfrm>
          <a:prstGeom prst="rect">
            <a:avLst/>
          </a:prstGeom>
          <a:solidFill>
            <a:schemeClr val="accent1">
              <a:lumMod val="20000"/>
              <a:lumOff val="8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lstStyle/>
          <a:p>
            <a:pPr eaLnBrk="1" fontAlgn="auto" hangingPunct="1">
              <a:spcBef>
                <a:spcPts val="600"/>
              </a:spcBef>
              <a:spcAft>
                <a:spcPts val="0"/>
              </a:spcAft>
              <a:defRPr/>
            </a:pPr>
            <a:endParaRPr lang="da-DK" sz="1600" dirty="0">
              <a:solidFill>
                <a:schemeClr val="tx1"/>
              </a:solidFill>
            </a:endParaRPr>
          </a:p>
          <a:p>
            <a:pPr algn="ctr" eaLnBrk="1" fontAlgn="auto" hangingPunct="1">
              <a:spcBef>
                <a:spcPts val="600"/>
              </a:spcBef>
              <a:spcAft>
                <a:spcPts val="0"/>
              </a:spcAft>
              <a:defRPr/>
            </a:pPr>
            <a:r>
              <a:rPr lang="da-DK" sz="3600" dirty="0">
                <a:solidFill>
                  <a:schemeClr val="accent5">
                    <a:lumMod val="75000"/>
                  </a:schemeClr>
                </a:solidFill>
              </a:rPr>
              <a:t>Punkt 6</a:t>
            </a:r>
          </a:p>
          <a:p>
            <a:pPr algn="ctr" eaLnBrk="1" fontAlgn="auto" hangingPunct="1">
              <a:spcBef>
                <a:spcPts val="600"/>
              </a:spcBef>
              <a:spcAft>
                <a:spcPts val="0"/>
              </a:spcAft>
              <a:defRPr/>
            </a:pPr>
            <a:r>
              <a:rPr lang="da-DK" sz="4400" dirty="0">
                <a:solidFill>
                  <a:srgbClr val="00B050"/>
                </a:solidFill>
              </a:rPr>
              <a:t>Valg af suppleanter til bestyrelsen</a:t>
            </a:r>
          </a:p>
          <a:p>
            <a:pPr algn="ctr" eaLnBrk="1" fontAlgn="auto" hangingPunct="1">
              <a:spcBef>
                <a:spcPts val="600"/>
              </a:spcBef>
              <a:spcAft>
                <a:spcPts val="0"/>
              </a:spcAft>
              <a:defRPr/>
            </a:pPr>
            <a:endParaRPr lang="da-DK" sz="4400" dirty="0">
              <a:solidFill>
                <a:schemeClr val="accent5">
                  <a:lumMod val="75000"/>
                </a:schemeClr>
              </a:solidFill>
            </a:endParaRPr>
          </a:p>
          <a:p>
            <a:pPr marL="342900" indent="-342900" eaLnBrk="1" fontAlgn="auto" hangingPunct="1">
              <a:spcBef>
                <a:spcPts val="600"/>
              </a:spcBef>
              <a:spcAft>
                <a:spcPts val="0"/>
              </a:spcAft>
              <a:buFont typeface="Arial" panose="020B0604020202020204" pitchFamily="34" charset="0"/>
              <a:buChar char="•"/>
              <a:defRPr/>
            </a:pPr>
            <a:r>
              <a:rPr lang="da-DK" sz="2400" dirty="0">
                <a:solidFill>
                  <a:schemeClr val="accent5">
                    <a:lumMod val="75000"/>
                  </a:schemeClr>
                </a:solidFill>
              </a:rPr>
              <a:t>Vælges for et år ad gangen, jf. også vedtægternes punkt 13.1</a:t>
            </a:r>
          </a:p>
          <a:p>
            <a:pPr marL="342900" indent="-342900" eaLnBrk="1" fontAlgn="auto" hangingPunct="1">
              <a:spcBef>
                <a:spcPts val="600"/>
              </a:spcBef>
              <a:spcAft>
                <a:spcPts val="0"/>
              </a:spcAft>
              <a:buFont typeface="Arial" panose="020B0604020202020204" pitchFamily="34" charset="0"/>
              <a:buChar char="•"/>
              <a:defRPr/>
            </a:pPr>
            <a:r>
              <a:rPr lang="da-DK" sz="2400" dirty="0">
                <a:solidFill>
                  <a:schemeClr val="accent5">
                    <a:lumMod val="75000"/>
                  </a:schemeClr>
                </a:solidFill>
              </a:rPr>
              <a:t>Suppleanter i dag:</a:t>
            </a:r>
          </a:p>
          <a:p>
            <a:pPr eaLnBrk="1" fontAlgn="auto" hangingPunct="1">
              <a:spcBef>
                <a:spcPts val="600"/>
              </a:spcBef>
              <a:spcAft>
                <a:spcPts val="0"/>
              </a:spcAft>
              <a:defRPr/>
            </a:pPr>
            <a:r>
              <a:rPr lang="da-DK" sz="2400" dirty="0">
                <a:solidFill>
                  <a:schemeClr val="accent5">
                    <a:lumMod val="75000"/>
                  </a:schemeClr>
                </a:solidFill>
              </a:rPr>
              <a:t>Henrik Herreholm (hus 12) og  Per Ibsen(hus 9)</a:t>
            </a:r>
          </a:p>
          <a:p>
            <a:pPr eaLnBrk="1" fontAlgn="auto" hangingPunct="1">
              <a:spcBef>
                <a:spcPts val="600"/>
              </a:spcBef>
              <a:spcAft>
                <a:spcPts val="0"/>
              </a:spcAft>
              <a:defRPr/>
            </a:pPr>
            <a:endParaRPr lang="da-DK" sz="3600" dirty="0">
              <a:solidFill>
                <a:schemeClr val="accent5">
                  <a:lumMod val="75000"/>
                </a:schemeClr>
              </a:solidFill>
            </a:endParaRPr>
          </a:p>
        </p:txBody>
      </p:sp>
    </p:spTree>
    <p:extLst>
      <p:ext uri="{BB962C8B-B14F-4D97-AF65-F5344CB8AC3E}">
        <p14:creationId xmlns:p14="http://schemas.microsoft.com/office/powerpoint/2010/main" val="7402819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EEE0DA8-42DE-4E42-9324-53C31CBA208A}"/>
              </a:ext>
            </a:extLst>
          </p:cNvPr>
          <p:cNvSpPr/>
          <p:nvPr/>
        </p:nvSpPr>
        <p:spPr>
          <a:xfrm>
            <a:off x="157163" y="107950"/>
            <a:ext cx="11912600" cy="639286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a-DK" dirty="0"/>
          </a:p>
        </p:txBody>
      </p:sp>
      <p:pic>
        <p:nvPicPr>
          <p:cNvPr id="36866" name="Billede 1">
            <a:extLst>
              <a:ext uri="{FF2B5EF4-FFF2-40B4-BE49-F238E27FC236}">
                <a16:creationId xmlns:a16="http://schemas.microsoft.com/office/drawing/2014/main" id="{8E42D75E-6014-8245-ACD8-2EC6B92DBF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04563" y="6616700"/>
            <a:ext cx="8810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ktangel 4">
            <a:extLst>
              <a:ext uri="{FF2B5EF4-FFF2-40B4-BE49-F238E27FC236}">
                <a16:creationId xmlns:a16="http://schemas.microsoft.com/office/drawing/2014/main" id="{0A86D3DF-A714-C14A-A682-C9D005666E5B}"/>
              </a:ext>
            </a:extLst>
          </p:cNvPr>
          <p:cNvSpPr/>
          <p:nvPr/>
        </p:nvSpPr>
        <p:spPr>
          <a:xfrm>
            <a:off x="438438" y="607218"/>
            <a:ext cx="10788650" cy="5394325"/>
          </a:xfrm>
          <a:prstGeom prst="rect">
            <a:avLst/>
          </a:prstGeom>
          <a:solidFill>
            <a:schemeClr val="accent1">
              <a:lumMod val="20000"/>
              <a:lumOff val="8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lstStyle/>
          <a:p>
            <a:pPr eaLnBrk="1" fontAlgn="auto" hangingPunct="1">
              <a:spcBef>
                <a:spcPts val="600"/>
              </a:spcBef>
              <a:spcAft>
                <a:spcPts val="0"/>
              </a:spcAft>
              <a:defRPr/>
            </a:pPr>
            <a:endParaRPr lang="da-DK" sz="1600" dirty="0">
              <a:solidFill>
                <a:schemeClr val="tx1"/>
              </a:solidFill>
            </a:endParaRPr>
          </a:p>
          <a:p>
            <a:pPr algn="ctr" eaLnBrk="1" fontAlgn="auto" hangingPunct="1">
              <a:spcBef>
                <a:spcPts val="600"/>
              </a:spcBef>
              <a:spcAft>
                <a:spcPts val="0"/>
              </a:spcAft>
              <a:defRPr/>
            </a:pPr>
            <a:r>
              <a:rPr lang="da-DK" sz="3600" dirty="0">
                <a:solidFill>
                  <a:schemeClr val="accent5">
                    <a:lumMod val="75000"/>
                  </a:schemeClr>
                </a:solidFill>
              </a:rPr>
              <a:t>Punkt 7</a:t>
            </a:r>
          </a:p>
          <a:p>
            <a:pPr algn="ctr" eaLnBrk="1" fontAlgn="auto" hangingPunct="1">
              <a:spcBef>
                <a:spcPts val="600"/>
              </a:spcBef>
              <a:spcAft>
                <a:spcPts val="0"/>
              </a:spcAft>
              <a:defRPr/>
            </a:pPr>
            <a:r>
              <a:rPr lang="da-DK" sz="4400" dirty="0">
                <a:solidFill>
                  <a:srgbClr val="00B050"/>
                </a:solidFill>
              </a:rPr>
              <a:t>Valg af revisor og revisorsuppleant</a:t>
            </a:r>
          </a:p>
          <a:p>
            <a:pPr algn="ctr" eaLnBrk="1" fontAlgn="auto" hangingPunct="1">
              <a:spcBef>
                <a:spcPts val="600"/>
              </a:spcBef>
              <a:spcAft>
                <a:spcPts val="0"/>
              </a:spcAft>
              <a:defRPr/>
            </a:pPr>
            <a:r>
              <a:rPr lang="da-DK" sz="3600" dirty="0">
                <a:solidFill>
                  <a:srgbClr val="00B050"/>
                </a:solidFill>
              </a:rPr>
              <a:t>Vedtægterne, punkt 18.1</a:t>
            </a:r>
          </a:p>
          <a:p>
            <a:pPr algn="ctr" eaLnBrk="1" fontAlgn="auto" hangingPunct="1">
              <a:spcBef>
                <a:spcPts val="600"/>
              </a:spcBef>
              <a:spcAft>
                <a:spcPts val="0"/>
              </a:spcAft>
              <a:defRPr/>
            </a:pPr>
            <a:endParaRPr lang="da-DK" sz="3600" dirty="0">
              <a:solidFill>
                <a:schemeClr val="accent5">
                  <a:lumMod val="75000"/>
                </a:schemeClr>
              </a:solidFill>
            </a:endParaRPr>
          </a:p>
          <a:p>
            <a:pPr marL="342900" indent="-342900" eaLnBrk="1" fontAlgn="auto" hangingPunct="1">
              <a:spcBef>
                <a:spcPts val="600"/>
              </a:spcBef>
              <a:spcAft>
                <a:spcPts val="0"/>
              </a:spcAft>
              <a:buFont typeface="Arial" panose="020B0604020202020204" pitchFamily="34" charset="0"/>
              <a:buChar char="•"/>
              <a:defRPr/>
            </a:pPr>
            <a:r>
              <a:rPr lang="da-DK" sz="2400" dirty="0">
                <a:solidFill>
                  <a:schemeClr val="accent5">
                    <a:lumMod val="75000"/>
                  </a:schemeClr>
                </a:solidFill>
              </a:rPr>
              <a:t>”Ejerforeningens regnskab revideres af en revisor, der vælges på generalforsamlingen.” Ifølge foreningens praksis har vi også en revisorsuppleant.</a:t>
            </a:r>
          </a:p>
          <a:p>
            <a:pPr marL="342900" indent="-342900" eaLnBrk="1" fontAlgn="auto" hangingPunct="1">
              <a:spcBef>
                <a:spcPts val="600"/>
              </a:spcBef>
              <a:spcAft>
                <a:spcPts val="0"/>
              </a:spcAft>
              <a:buFont typeface="Arial" panose="020B0604020202020204" pitchFamily="34" charset="0"/>
              <a:buChar char="•"/>
              <a:defRPr/>
            </a:pPr>
            <a:r>
              <a:rPr lang="da-DK" sz="2400" dirty="0">
                <a:solidFill>
                  <a:schemeClr val="accent5">
                    <a:lumMod val="75000"/>
                  </a:schemeClr>
                </a:solidFill>
              </a:rPr>
              <a:t>Revisor: Per </a:t>
            </a:r>
            <a:r>
              <a:rPr lang="da-DK" sz="2400">
                <a:solidFill>
                  <a:schemeClr val="accent5">
                    <a:lumMod val="75000"/>
                  </a:schemeClr>
                </a:solidFill>
              </a:rPr>
              <a:t>Løfgren          </a:t>
            </a:r>
          </a:p>
          <a:p>
            <a:pPr marL="342900" indent="-342900" eaLnBrk="1" fontAlgn="auto" hangingPunct="1">
              <a:spcBef>
                <a:spcPts val="600"/>
              </a:spcBef>
              <a:spcAft>
                <a:spcPts val="0"/>
              </a:spcAft>
              <a:buFont typeface="Arial" panose="020B0604020202020204" pitchFamily="34" charset="0"/>
              <a:buChar char="•"/>
              <a:defRPr/>
            </a:pPr>
            <a:r>
              <a:rPr lang="da-DK" sz="2400">
                <a:solidFill>
                  <a:schemeClr val="accent5">
                    <a:lumMod val="75000"/>
                  </a:schemeClr>
                </a:solidFill>
              </a:rPr>
              <a:t>Suppleant</a:t>
            </a:r>
            <a:r>
              <a:rPr lang="da-DK" sz="2400" dirty="0">
                <a:solidFill>
                  <a:schemeClr val="accent5">
                    <a:lumMod val="75000"/>
                  </a:schemeClr>
                </a:solidFill>
              </a:rPr>
              <a:t>: Hanne Brødsgaard</a:t>
            </a:r>
          </a:p>
        </p:txBody>
      </p:sp>
    </p:spTree>
    <p:extLst>
      <p:ext uri="{BB962C8B-B14F-4D97-AF65-F5344CB8AC3E}">
        <p14:creationId xmlns:p14="http://schemas.microsoft.com/office/powerpoint/2010/main" val="14493219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EEE0DA8-42DE-4E42-9324-53C31CBA208A}"/>
              </a:ext>
            </a:extLst>
          </p:cNvPr>
          <p:cNvSpPr/>
          <p:nvPr/>
        </p:nvSpPr>
        <p:spPr>
          <a:xfrm>
            <a:off x="157163" y="107950"/>
            <a:ext cx="11912600" cy="639286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a-DK" dirty="0"/>
          </a:p>
        </p:txBody>
      </p:sp>
      <p:pic>
        <p:nvPicPr>
          <p:cNvPr id="36866" name="Billede 1">
            <a:extLst>
              <a:ext uri="{FF2B5EF4-FFF2-40B4-BE49-F238E27FC236}">
                <a16:creationId xmlns:a16="http://schemas.microsoft.com/office/drawing/2014/main" id="{8E42D75E-6014-8245-ACD8-2EC6B92DBF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04563" y="6616700"/>
            <a:ext cx="8810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ktangel 4">
            <a:extLst>
              <a:ext uri="{FF2B5EF4-FFF2-40B4-BE49-F238E27FC236}">
                <a16:creationId xmlns:a16="http://schemas.microsoft.com/office/drawing/2014/main" id="{0A86D3DF-A714-C14A-A682-C9D005666E5B}"/>
              </a:ext>
            </a:extLst>
          </p:cNvPr>
          <p:cNvSpPr/>
          <p:nvPr/>
        </p:nvSpPr>
        <p:spPr>
          <a:xfrm>
            <a:off x="701675" y="890588"/>
            <a:ext cx="10788650" cy="5394325"/>
          </a:xfrm>
          <a:prstGeom prst="rect">
            <a:avLst/>
          </a:prstGeom>
          <a:solidFill>
            <a:schemeClr val="accent1">
              <a:lumMod val="20000"/>
              <a:lumOff val="80000"/>
            </a:schemeClr>
          </a:solidFill>
          <a:ln w="57150">
            <a:solidFill>
              <a:schemeClr val="bg1"/>
            </a:solidFill>
          </a:ln>
          <a:effectLst>
            <a:outerShdw blurRad="50800" dist="50800" dir="5400000" algn="ctr" rotWithShape="0">
              <a:schemeClr val="accent5">
                <a:lumMod val="20000"/>
                <a:lumOff val="8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lstStyle/>
          <a:p>
            <a:pPr eaLnBrk="1" fontAlgn="auto" hangingPunct="1">
              <a:spcBef>
                <a:spcPts val="600"/>
              </a:spcBef>
              <a:spcAft>
                <a:spcPts val="0"/>
              </a:spcAft>
              <a:defRPr/>
            </a:pPr>
            <a:endParaRPr lang="da-DK" sz="1600" dirty="0">
              <a:solidFill>
                <a:schemeClr val="tx1"/>
              </a:solidFill>
            </a:endParaRPr>
          </a:p>
          <a:p>
            <a:pPr algn="ctr" eaLnBrk="1" fontAlgn="auto" hangingPunct="1">
              <a:spcBef>
                <a:spcPts val="600"/>
              </a:spcBef>
              <a:spcAft>
                <a:spcPts val="0"/>
              </a:spcAft>
              <a:defRPr/>
            </a:pPr>
            <a:r>
              <a:rPr lang="da-DK" sz="3600" dirty="0">
                <a:solidFill>
                  <a:schemeClr val="accent5">
                    <a:lumMod val="75000"/>
                  </a:schemeClr>
                </a:solidFill>
              </a:rPr>
              <a:t>Punkt 8</a:t>
            </a:r>
          </a:p>
          <a:p>
            <a:pPr algn="ctr" eaLnBrk="1" fontAlgn="auto" hangingPunct="1">
              <a:spcBef>
                <a:spcPts val="600"/>
              </a:spcBef>
              <a:spcAft>
                <a:spcPts val="0"/>
              </a:spcAft>
              <a:defRPr/>
            </a:pPr>
            <a:endParaRPr lang="da-DK" sz="3600" dirty="0">
              <a:solidFill>
                <a:schemeClr val="accent5">
                  <a:lumMod val="75000"/>
                </a:schemeClr>
              </a:solidFill>
            </a:endParaRPr>
          </a:p>
          <a:p>
            <a:pPr eaLnBrk="1" fontAlgn="auto" hangingPunct="1">
              <a:spcBef>
                <a:spcPts val="600"/>
              </a:spcBef>
              <a:spcAft>
                <a:spcPts val="0"/>
              </a:spcAft>
              <a:defRPr/>
            </a:pPr>
            <a:r>
              <a:rPr lang="da-DK" sz="4400" dirty="0">
                <a:solidFill>
                  <a:srgbClr val="00B050"/>
                </a:solidFill>
              </a:rPr>
              <a:t>Behandling af indkomne forslag</a:t>
            </a:r>
          </a:p>
          <a:p>
            <a:pPr algn="ctr" eaLnBrk="1" fontAlgn="auto" hangingPunct="1">
              <a:spcBef>
                <a:spcPts val="600"/>
              </a:spcBef>
              <a:spcAft>
                <a:spcPts val="0"/>
              </a:spcAft>
              <a:defRPr/>
            </a:pPr>
            <a:endParaRPr lang="da-DK" sz="4400" dirty="0">
              <a:solidFill>
                <a:schemeClr val="accent5">
                  <a:lumMod val="75000"/>
                </a:schemeClr>
              </a:solidFill>
            </a:endParaRPr>
          </a:p>
        </p:txBody>
      </p:sp>
      <p:pic>
        <p:nvPicPr>
          <p:cNvPr id="4" name="Billede 3" descr="Et billede, der indeholder skitse, tegning, tegneserie, clipart&#10;&#10;Automatisk genereret beskrivelse">
            <a:extLst>
              <a:ext uri="{FF2B5EF4-FFF2-40B4-BE49-F238E27FC236}">
                <a16:creationId xmlns:a16="http://schemas.microsoft.com/office/drawing/2014/main" id="{97980DF1-B541-784B-91D0-6C96490883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3412" y="1559425"/>
            <a:ext cx="3416632" cy="4407987"/>
          </a:xfrm>
          <a:prstGeom prst="rect">
            <a:avLst/>
          </a:prstGeom>
          <a:effectLst>
            <a:glow rad="127000">
              <a:schemeClr val="accent1">
                <a:lumMod val="20000"/>
                <a:lumOff val="80000"/>
              </a:schemeClr>
            </a:glow>
            <a:outerShdw dist="50800" dir="5400000" algn="ctr" rotWithShape="0">
              <a:srgbClr val="000000">
                <a:alpha val="43137"/>
              </a:srgbClr>
            </a:outerShdw>
            <a:softEdge rad="629542"/>
          </a:effectLst>
        </p:spPr>
      </p:pic>
    </p:spTree>
    <p:extLst>
      <p:ext uri="{BB962C8B-B14F-4D97-AF65-F5344CB8AC3E}">
        <p14:creationId xmlns:p14="http://schemas.microsoft.com/office/powerpoint/2010/main" val="4311018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EEE0DA8-42DE-4E42-9324-53C31CBA208A}"/>
              </a:ext>
            </a:extLst>
          </p:cNvPr>
          <p:cNvSpPr/>
          <p:nvPr/>
        </p:nvSpPr>
        <p:spPr>
          <a:xfrm>
            <a:off x="157163" y="107950"/>
            <a:ext cx="11912600" cy="639286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a-DK" dirty="0"/>
          </a:p>
        </p:txBody>
      </p:sp>
      <p:pic>
        <p:nvPicPr>
          <p:cNvPr id="36866" name="Billede 1">
            <a:extLst>
              <a:ext uri="{FF2B5EF4-FFF2-40B4-BE49-F238E27FC236}">
                <a16:creationId xmlns:a16="http://schemas.microsoft.com/office/drawing/2014/main" id="{8E42D75E-6014-8245-ACD8-2EC6B92DBF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04563" y="6616700"/>
            <a:ext cx="8810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ktangel 4">
            <a:extLst>
              <a:ext uri="{FF2B5EF4-FFF2-40B4-BE49-F238E27FC236}">
                <a16:creationId xmlns:a16="http://schemas.microsoft.com/office/drawing/2014/main" id="{0A86D3DF-A714-C14A-A682-C9D005666E5B}"/>
              </a:ext>
            </a:extLst>
          </p:cNvPr>
          <p:cNvSpPr/>
          <p:nvPr/>
        </p:nvSpPr>
        <p:spPr>
          <a:xfrm>
            <a:off x="701675" y="890588"/>
            <a:ext cx="10788650" cy="5394325"/>
          </a:xfrm>
          <a:prstGeom prst="rect">
            <a:avLst/>
          </a:prstGeom>
          <a:solidFill>
            <a:schemeClr val="accent1">
              <a:lumMod val="20000"/>
              <a:lumOff val="8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lstStyle/>
          <a:p>
            <a:pPr eaLnBrk="1" fontAlgn="auto" hangingPunct="1">
              <a:spcBef>
                <a:spcPts val="600"/>
              </a:spcBef>
              <a:spcAft>
                <a:spcPts val="0"/>
              </a:spcAft>
              <a:defRPr/>
            </a:pPr>
            <a:endParaRPr lang="da-DK" sz="1600" dirty="0">
              <a:solidFill>
                <a:schemeClr val="tx1"/>
              </a:solidFill>
            </a:endParaRPr>
          </a:p>
          <a:p>
            <a:pPr algn="ctr" eaLnBrk="1" fontAlgn="auto" hangingPunct="1">
              <a:spcBef>
                <a:spcPts val="600"/>
              </a:spcBef>
              <a:spcAft>
                <a:spcPts val="0"/>
              </a:spcAft>
              <a:defRPr/>
            </a:pPr>
            <a:r>
              <a:rPr lang="da-DK" sz="3600" dirty="0">
                <a:solidFill>
                  <a:schemeClr val="accent5">
                    <a:lumMod val="75000"/>
                  </a:schemeClr>
                </a:solidFill>
              </a:rPr>
              <a:t>Punkt 8 A</a:t>
            </a:r>
          </a:p>
          <a:p>
            <a:pPr algn="ctr" eaLnBrk="1" fontAlgn="auto" hangingPunct="1">
              <a:spcBef>
                <a:spcPts val="600"/>
              </a:spcBef>
              <a:spcAft>
                <a:spcPts val="0"/>
              </a:spcAft>
              <a:defRPr/>
            </a:pPr>
            <a:r>
              <a:rPr lang="da-DK" sz="3600" b="1" dirty="0">
                <a:solidFill>
                  <a:schemeClr val="accent5">
                    <a:lumMod val="75000"/>
                  </a:schemeClr>
                </a:solidFill>
                <a:latin typeface="Calibri" panose="020F0502020204030204" pitchFamily="34" charset="0"/>
                <a:cs typeface="Calibri" panose="020F0502020204030204" pitchFamily="34" charset="0"/>
              </a:rPr>
              <a:t>Forslag fra ejere Per &amp; Margit, hus nr. 11 om køb og opstilling af udendørs bordtennisbord </a:t>
            </a:r>
          </a:p>
          <a:p>
            <a:pPr algn="l" rtl="0"/>
            <a:r>
              <a:rPr lang="da-DK" sz="1800" b="0" i="0" dirty="0">
                <a:solidFill>
                  <a:srgbClr val="000000"/>
                </a:solidFill>
                <a:effectLst/>
                <a:latin typeface="Aptos" panose="020B0004020202020204" pitchFamily="34" charset="0"/>
              </a:rPr>
              <a:t>”Vi er rigtig glade for de alle aktiviteter, som der er mulighed for i Rørvig Park, tennis, svømning, </a:t>
            </a:r>
            <a:r>
              <a:rPr lang="da-DK" sz="1800" b="0" i="0" dirty="0" err="1">
                <a:solidFill>
                  <a:srgbClr val="000000"/>
                </a:solidFill>
                <a:effectLst/>
                <a:latin typeface="Aptos" panose="020B0004020202020204" pitchFamily="34" charset="0"/>
              </a:rPr>
              <a:t>petan</a:t>
            </a:r>
            <a:r>
              <a:rPr lang="da-DK" sz="1800" b="0" i="0" dirty="0">
                <a:solidFill>
                  <a:srgbClr val="000000"/>
                </a:solidFill>
                <a:effectLst/>
                <a:latin typeface="Aptos" panose="020B0004020202020204" pitchFamily="34" charset="0"/>
              </a:rPr>
              <a:t> m.v., og vi kunne godt tænke os at udvide disse med et udendørs bordtennisbord, som vi kunne forestille os, kunne opstilles lige omkring </a:t>
            </a:r>
            <a:r>
              <a:rPr lang="da-DK" sz="1800" b="0" i="0" dirty="0" err="1">
                <a:solidFill>
                  <a:srgbClr val="000000"/>
                </a:solidFill>
                <a:effectLst/>
                <a:latin typeface="Aptos" panose="020B0004020202020204" pitchFamily="34" charset="0"/>
              </a:rPr>
              <a:t>petan</a:t>
            </a:r>
            <a:r>
              <a:rPr lang="da-DK" sz="1800" b="0" i="0" dirty="0">
                <a:solidFill>
                  <a:srgbClr val="000000"/>
                </a:solidFill>
                <a:effectLst/>
                <a:latin typeface="Aptos" panose="020B0004020202020204" pitchFamily="34" charset="0"/>
              </a:rPr>
              <a:t> banen og gyngen ved det store træ ved swimmingpoolen.</a:t>
            </a:r>
          </a:p>
          <a:p>
            <a:pPr algn="l" rtl="0"/>
            <a:br>
              <a:rPr lang="da-DK" sz="1800" b="0" i="0" dirty="0">
                <a:solidFill>
                  <a:srgbClr val="000000"/>
                </a:solidFill>
                <a:effectLst/>
                <a:latin typeface="Aptos" panose="020B0004020202020204" pitchFamily="34" charset="0"/>
              </a:rPr>
            </a:br>
            <a:r>
              <a:rPr lang="da-DK" sz="1800" b="0" i="0" dirty="0">
                <a:solidFill>
                  <a:srgbClr val="000000"/>
                </a:solidFill>
                <a:effectLst/>
                <a:latin typeface="Aptos" panose="020B0004020202020204" pitchFamily="34" charset="0"/>
              </a:rPr>
              <a:t>Vi har vedhæftet et link til et eventuelt muligt udendørs bordtennisbord:</a:t>
            </a:r>
          </a:p>
          <a:p>
            <a:pPr algn="l" rtl="0"/>
            <a:endParaRPr lang="da-DK" sz="1800" b="0" i="0" dirty="0">
              <a:solidFill>
                <a:srgbClr val="000000"/>
              </a:solidFill>
              <a:effectLst/>
              <a:latin typeface="Aptos" panose="020B0004020202020204" pitchFamily="34" charset="0"/>
            </a:endParaRPr>
          </a:p>
          <a:p>
            <a:pPr algn="l" rtl="0"/>
            <a:r>
              <a:rPr lang="da-DK" sz="1800" b="0" i="0" dirty="0">
                <a:solidFill>
                  <a:srgbClr val="1155CC"/>
                </a:solidFill>
                <a:effectLst/>
                <a:latin typeface="Aptos" panose="020B0004020202020204" pitchFamily="34" charset="0"/>
                <a:hlinkClick r:id="rId3"/>
              </a:rPr>
              <a:t>https://billard.dk/shop/soegaard-club-outdoor-16254p.html</a:t>
            </a:r>
            <a:endParaRPr lang="da-DK" sz="1800" b="0" i="0" dirty="0">
              <a:solidFill>
                <a:srgbClr val="000000"/>
              </a:solidFill>
              <a:effectLst/>
              <a:latin typeface="Aptos" panose="020B0004020202020204" pitchFamily="34" charset="0"/>
            </a:endParaRPr>
          </a:p>
          <a:p>
            <a:pPr algn="l" rtl="0"/>
            <a:r>
              <a:rPr lang="da-DK" sz="1800" b="0" i="0" dirty="0">
                <a:solidFill>
                  <a:srgbClr val="000000"/>
                </a:solidFill>
                <a:effectLst/>
                <a:latin typeface="Aptos" panose="020B0004020202020204" pitchFamily="34" charset="0"/>
              </a:rPr>
              <a:t>(Linket skal kopieres og sættes ind i browser)</a:t>
            </a:r>
          </a:p>
          <a:p>
            <a:pPr algn="l" rtl="0"/>
            <a:r>
              <a:rPr lang="da-DK" sz="1800" b="0" i="0" dirty="0">
                <a:solidFill>
                  <a:srgbClr val="000000"/>
                </a:solidFill>
                <a:effectLst/>
                <a:latin typeface="Aptos" panose="020B0004020202020204" pitchFamily="34" charset="0"/>
              </a:rPr>
              <a:t>Prisen for bordet inkl. fragt koster kr. 9.969,00, og da forslaget er vores, vil vi gerne sponsere halvdelen af dette beløb, så foreningens omkostning begrænses til lige omkring kr. 5.000,00. </a:t>
            </a:r>
            <a:r>
              <a:rPr lang="da-DK" dirty="0">
                <a:solidFill>
                  <a:srgbClr val="000000"/>
                </a:solidFill>
                <a:latin typeface="Aptos" panose="020B0004020202020204" pitchFamily="34" charset="0"/>
              </a:rPr>
              <a:t>“</a:t>
            </a:r>
            <a:endParaRPr lang="da-DK" sz="1800" b="0" i="0" dirty="0">
              <a:solidFill>
                <a:srgbClr val="000000"/>
              </a:solidFill>
              <a:effectLst/>
              <a:latin typeface="Aptos" panose="020B0004020202020204" pitchFamily="34" charset="0"/>
            </a:endParaRPr>
          </a:p>
          <a:p>
            <a:br>
              <a:rPr lang="da-DK" sz="4400" dirty="0"/>
            </a:br>
            <a:endParaRPr lang="da-DK" sz="4400" dirty="0">
              <a:solidFill>
                <a:schemeClr val="accent5">
                  <a:lumMod val="75000"/>
                </a:schemeClr>
              </a:solidFill>
            </a:endParaRPr>
          </a:p>
        </p:txBody>
      </p:sp>
    </p:spTree>
    <p:extLst>
      <p:ext uri="{BB962C8B-B14F-4D97-AF65-F5344CB8AC3E}">
        <p14:creationId xmlns:p14="http://schemas.microsoft.com/office/powerpoint/2010/main" val="32772482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EEE0DA8-42DE-4E42-9324-53C31CBA208A}"/>
              </a:ext>
            </a:extLst>
          </p:cNvPr>
          <p:cNvSpPr/>
          <p:nvPr/>
        </p:nvSpPr>
        <p:spPr>
          <a:xfrm>
            <a:off x="157163" y="107950"/>
            <a:ext cx="11912600" cy="639286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a-DK" dirty="0"/>
          </a:p>
        </p:txBody>
      </p:sp>
      <p:pic>
        <p:nvPicPr>
          <p:cNvPr id="36866" name="Billede 1">
            <a:extLst>
              <a:ext uri="{FF2B5EF4-FFF2-40B4-BE49-F238E27FC236}">
                <a16:creationId xmlns:a16="http://schemas.microsoft.com/office/drawing/2014/main" id="{8E42D75E-6014-8245-ACD8-2EC6B92DBF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04563" y="6616700"/>
            <a:ext cx="8810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Billede 3" descr="Et billede, der indeholder møbel, bord, bordtennisbord, bordtennis&#10;&#10;Automatisk genereret beskrivelse">
            <a:extLst>
              <a:ext uri="{FF2B5EF4-FFF2-40B4-BE49-F238E27FC236}">
                <a16:creationId xmlns:a16="http://schemas.microsoft.com/office/drawing/2014/main" id="{871EE49E-1EF7-5845-8CD4-8FB39C4D88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043" y="855234"/>
            <a:ext cx="8591114" cy="5147532"/>
          </a:xfrm>
          <a:prstGeom prst="rect">
            <a:avLst/>
          </a:prstGeom>
          <a:effectLst>
            <a:softEdge rad="335359"/>
          </a:effectLst>
        </p:spPr>
      </p:pic>
      <p:pic>
        <p:nvPicPr>
          <p:cNvPr id="7" name="Billede 11">
            <a:extLst>
              <a:ext uri="{FF2B5EF4-FFF2-40B4-BE49-F238E27FC236}">
                <a16:creationId xmlns:a16="http://schemas.microsoft.com/office/drawing/2014/main" id="{A46237D3-016E-EA4A-BE2F-827BA9B435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94885" y="2978937"/>
            <a:ext cx="3975074" cy="3363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48987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EEE0DA8-42DE-4E42-9324-53C31CBA208A}"/>
              </a:ext>
            </a:extLst>
          </p:cNvPr>
          <p:cNvSpPr/>
          <p:nvPr/>
        </p:nvSpPr>
        <p:spPr>
          <a:xfrm>
            <a:off x="157163" y="107950"/>
            <a:ext cx="11912600" cy="639286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a-DK" dirty="0"/>
          </a:p>
        </p:txBody>
      </p:sp>
      <p:pic>
        <p:nvPicPr>
          <p:cNvPr id="36866" name="Billede 1">
            <a:extLst>
              <a:ext uri="{FF2B5EF4-FFF2-40B4-BE49-F238E27FC236}">
                <a16:creationId xmlns:a16="http://schemas.microsoft.com/office/drawing/2014/main" id="{8E42D75E-6014-8245-ACD8-2EC6B92DBF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04563" y="6616700"/>
            <a:ext cx="8810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ktangel 4">
            <a:extLst>
              <a:ext uri="{FF2B5EF4-FFF2-40B4-BE49-F238E27FC236}">
                <a16:creationId xmlns:a16="http://schemas.microsoft.com/office/drawing/2014/main" id="{0A86D3DF-A714-C14A-A682-C9D005666E5B}"/>
              </a:ext>
            </a:extLst>
          </p:cNvPr>
          <p:cNvSpPr/>
          <p:nvPr/>
        </p:nvSpPr>
        <p:spPr>
          <a:xfrm>
            <a:off x="701675" y="890588"/>
            <a:ext cx="10788650" cy="5394325"/>
          </a:xfrm>
          <a:prstGeom prst="rect">
            <a:avLst/>
          </a:prstGeom>
          <a:solidFill>
            <a:schemeClr val="accent1">
              <a:lumMod val="20000"/>
              <a:lumOff val="8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lstStyle/>
          <a:p>
            <a:pPr eaLnBrk="1" fontAlgn="auto" hangingPunct="1">
              <a:spcBef>
                <a:spcPts val="600"/>
              </a:spcBef>
              <a:spcAft>
                <a:spcPts val="0"/>
              </a:spcAft>
              <a:defRPr/>
            </a:pPr>
            <a:endParaRPr lang="da-DK" sz="1600" dirty="0">
              <a:solidFill>
                <a:schemeClr val="tx1"/>
              </a:solidFill>
            </a:endParaRPr>
          </a:p>
          <a:p>
            <a:pPr algn="ctr" eaLnBrk="1" fontAlgn="auto" hangingPunct="1">
              <a:spcBef>
                <a:spcPts val="600"/>
              </a:spcBef>
              <a:spcAft>
                <a:spcPts val="0"/>
              </a:spcAft>
              <a:defRPr/>
            </a:pPr>
            <a:r>
              <a:rPr lang="da-DK" sz="3600" dirty="0">
                <a:solidFill>
                  <a:schemeClr val="accent5">
                    <a:lumMod val="75000"/>
                  </a:schemeClr>
                </a:solidFill>
              </a:rPr>
              <a:t>Punkt 9</a:t>
            </a:r>
          </a:p>
          <a:p>
            <a:pPr algn="ctr" eaLnBrk="1" fontAlgn="auto" hangingPunct="1">
              <a:spcBef>
                <a:spcPts val="600"/>
              </a:spcBef>
              <a:spcAft>
                <a:spcPts val="0"/>
              </a:spcAft>
              <a:defRPr/>
            </a:pPr>
            <a:endParaRPr lang="da-DK" sz="3600" dirty="0">
              <a:solidFill>
                <a:schemeClr val="accent5">
                  <a:lumMod val="75000"/>
                </a:schemeClr>
              </a:solidFill>
            </a:endParaRPr>
          </a:p>
          <a:p>
            <a:pPr algn="ctr" eaLnBrk="1" fontAlgn="auto" hangingPunct="1">
              <a:spcBef>
                <a:spcPts val="600"/>
              </a:spcBef>
              <a:spcAft>
                <a:spcPts val="0"/>
              </a:spcAft>
              <a:defRPr/>
            </a:pPr>
            <a:r>
              <a:rPr lang="da-DK" sz="4400" dirty="0">
                <a:solidFill>
                  <a:srgbClr val="00B050"/>
                </a:solidFill>
              </a:rPr>
              <a:t>Eventuelt </a:t>
            </a:r>
          </a:p>
          <a:p>
            <a:pPr algn="ctr" eaLnBrk="1" fontAlgn="auto" hangingPunct="1">
              <a:spcBef>
                <a:spcPts val="600"/>
              </a:spcBef>
              <a:spcAft>
                <a:spcPts val="0"/>
              </a:spcAft>
              <a:defRPr/>
            </a:pPr>
            <a:endParaRPr lang="da-DK" sz="4400" dirty="0">
              <a:solidFill>
                <a:schemeClr val="accent5">
                  <a:lumMod val="75000"/>
                </a:schemeClr>
              </a:solidFill>
            </a:endParaRPr>
          </a:p>
          <a:p>
            <a:pPr eaLnBrk="1" fontAlgn="auto" hangingPunct="1">
              <a:spcBef>
                <a:spcPts val="600"/>
              </a:spcBef>
              <a:spcAft>
                <a:spcPts val="0"/>
              </a:spcAft>
              <a:defRPr/>
            </a:pPr>
            <a:endParaRPr lang="da-DK" sz="3200" dirty="0">
              <a:solidFill>
                <a:schemeClr val="accent5">
                  <a:lumMod val="75000"/>
                </a:schemeClr>
              </a:solidFill>
            </a:endParaRPr>
          </a:p>
        </p:txBody>
      </p:sp>
    </p:spTree>
    <p:extLst>
      <p:ext uri="{BB962C8B-B14F-4D97-AF65-F5344CB8AC3E}">
        <p14:creationId xmlns:p14="http://schemas.microsoft.com/office/powerpoint/2010/main" val="15072763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Billede 3" descr="Et billede, der indeholder udendørs, plante, sky, græs&#10;&#10;Automatisk genereret beskrivelse">
            <a:extLst>
              <a:ext uri="{FF2B5EF4-FFF2-40B4-BE49-F238E27FC236}">
                <a16:creationId xmlns:a16="http://schemas.microsoft.com/office/drawing/2014/main" id="{983DE8E5-9983-A744-A012-66B8B2EC46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918810" cy="6858000"/>
          </a:xfrm>
          <a:prstGeom prst="rect">
            <a:avLst/>
          </a:prstGeom>
        </p:spPr>
      </p:pic>
      <p:sp useBgFill="1">
        <p:nvSpPr>
          <p:cNvPr id="15" name="Rectangle 10" descr="&quot;&quot;">
            <a:extLst>
              <a:ext uri="{FF2B5EF4-FFF2-40B4-BE49-F238E27FC236}">
                <a16:creationId xmlns:a16="http://schemas.microsoft.com/office/drawing/2014/main" id="{0F814D65-3737-EC43-A063-23DD048EAAD3}"/>
              </a:ext>
            </a:extLst>
          </p:cNvPr>
          <p:cNvSpPr>
            <a:spLocks noGrp="1" noRot="1" noChangeAspect="1" noMove="1" noResize="1" noEditPoints="1" noAdjustHandles="1" noChangeArrowheads="1" noChangeShapeType="1" noTextEdit="1"/>
          </p:cNvSpPr>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Rectangle 12">
            <a:extLst>
              <a:ext uri="{FF2B5EF4-FFF2-40B4-BE49-F238E27FC236}">
                <a16:creationId xmlns:a16="http://schemas.microsoft.com/office/drawing/2014/main" id="{326F0EF3-401F-F74C-A52D-E794E18305CB}"/>
              </a:ext>
            </a:extLst>
          </p:cNvPr>
          <p:cNvSpPr>
            <a:spLocks noGrp="1" noRot="1" noChangeAspect="1" noMove="1" noResize="1" noEditPoints="1" noAdjustHandles="1" noChangeArrowheads="1" noChangeShapeType="1" noTextEdit="1"/>
          </p:cNvSpPr>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35848" name="Billede 1">
            <a:extLst>
              <a:ext uri="{FF2B5EF4-FFF2-40B4-BE49-F238E27FC236}">
                <a16:creationId xmlns:a16="http://schemas.microsoft.com/office/drawing/2014/main" id="{6761AC2A-043D-9740-97B4-AF3A5039C7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04563" y="6616700"/>
            <a:ext cx="8810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kstfelt 1">
            <a:extLst>
              <a:ext uri="{FF2B5EF4-FFF2-40B4-BE49-F238E27FC236}">
                <a16:creationId xmlns:a16="http://schemas.microsoft.com/office/drawing/2014/main" id="{BFD8372D-3296-D94B-BF2B-630456FFE333}"/>
              </a:ext>
            </a:extLst>
          </p:cNvPr>
          <p:cNvSpPr txBox="1"/>
          <p:nvPr/>
        </p:nvSpPr>
        <p:spPr>
          <a:xfrm>
            <a:off x="899410" y="314794"/>
            <a:ext cx="11002077" cy="769441"/>
          </a:xfrm>
          <a:prstGeom prst="rect">
            <a:avLst/>
          </a:prstGeom>
          <a:noFill/>
        </p:spPr>
        <p:txBody>
          <a:bodyPr wrap="square" rtlCol="0">
            <a:spAutoFit/>
          </a:bodyPr>
          <a:lstStyle/>
          <a:p>
            <a:r>
              <a:rPr lang="da-DK" sz="4400" dirty="0">
                <a:solidFill>
                  <a:schemeClr val="accent5">
                    <a:lumMod val="75000"/>
                  </a:schemeClr>
                </a:solidFill>
              </a:rPr>
              <a:t>    Tak for i aften og på gensyn til sommer!</a:t>
            </a:r>
          </a:p>
        </p:txBody>
      </p:sp>
      <p:pic>
        <p:nvPicPr>
          <p:cNvPr id="6" name="Billede 5" descr="Et billede, der indeholder udendørs, plante, sky, græs&#10;&#10;Automatisk genereret beskrivelse">
            <a:extLst>
              <a:ext uri="{FF2B5EF4-FFF2-40B4-BE49-F238E27FC236}">
                <a16:creationId xmlns:a16="http://schemas.microsoft.com/office/drawing/2014/main" id="{65EED6A6-7241-F847-88DD-8B51AAED77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6557" y="946442"/>
            <a:ext cx="8935280" cy="5865627"/>
          </a:xfrm>
          <a:prstGeom prst="rect">
            <a:avLst/>
          </a:prstGeom>
          <a:effectLst>
            <a:glow rad="1441307">
              <a:schemeClr val="accent1">
                <a:alpha val="40000"/>
              </a:schemeClr>
            </a:glow>
            <a:softEdge rad="381793"/>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EEE0DA8-42DE-4E42-9324-53C31CBA208A}"/>
              </a:ext>
            </a:extLst>
          </p:cNvPr>
          <p:cNvSpPr/>
          <p:nvPr/>
        </p:nvSpPr>
        <p:spPr>
          <a:xfrm>
            <a:off x="157163" y="107950"/>
            <a:ext cx="11912600" cy="639286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a-DK" dirty="0"/>
          </a:p>
          <a:p>
            <a:pPr algn="ctr" eaLnBrk="1" fontAlgn="auto" hangingPunct="1">
              <a:spcBef>
                <a:spcPts val="0"/>
              </a:spcBef>
              <a:spcAft>
                <a:spcPts val="0"/>
              </a:spcAft>
              <a:defRPr/>
            </a:pPr>
            <a:endParaRPr lang="da-DK" dirty="0"/>
          </a:p>
          <a:p>
            <a:pPr algn="ctr" eaLnBrk="1" fontAlgn="auto" hangingPunct="1">
              <a:spcBef>
                <a:spcPts val="0"/>
              </a:spcBef>
              <a:spcAft>
                <a:spcPts val="0"/>
              </a:spcAft>
              <a:defRPr/>
            </a:pPr>
            <a:endParaRPr lang="da-DK" dirty="0"/>
          </a:p>
          <a:p>
            <a:pPr algn="ctr" eaLnBrk="1" fontAlgn="auto" hangingPunct="1">
              <a:spcBef>
                <a:spcPts val="0"/>
              </a:spcBef>
              <a:spcAft>
                <a:spcPts val="0"/>
              </a:spcAft>
              <a:defRPr/>
            </a:pPr>
            <a:endParaRPr lang="da-DK" dirty="0"/>
          </a:p>
          <a:p>
            <a:pPr algn="ctr" eaLnBrk="1" fontAlgn="auto" hangingPunct="1">
              <a:spcBef>
                <a:spcPts val="0"/>
              </a:spcBef>
              <a:spcAft>
                <a:spcPts val="0"/>
              </a:spcAft>
              <a:defRPr/>
            </a:pPr>
            <a:endParaRPr lang="da-DK" dirty="0"/>
          </a:p>
          <a:p>
            <a:pPr algn="ctr" eaLnBrk="1" fontAlgn="auto" hangingPunct="1">
              <a:spcBef>
                <a:spcPts val="0"/>
              </a:spcBef>
              <a:spcAft>
                <a:spcPts val="0"/>
              </a:spcAft>
              <a:defRPr/>
            </a:pPr>
            <a:endParaRPr lang="da-DK" dirty="0"/>
          </a:p>
          <a:p>
            <a:pPr algn="ctr" eaLnBrk="1" fontAlgn="auto" hangingPunct="1">
              <a:spcBef>
                <a:spcPts val="0"/>
              </a:spcBef>
              <a:spcAft>
                <a:spcPts val="0"/>
              </a:spcAft>
              <a:defRPr/>
            </a:pPr>
            <a:endParaRPr lang="da-DK" dirty="0"/>
          </a:p>
          <a:p>
            <a:pPr algn="ctr" eaLnBrk="1" fontAlgn="auto" hangingPunct="1">
              <a:spcBef>
                <a:spcPts val="0"/>
              </a:spcBef>
              <a:spcAft>
                <a:spcPts val="0"/>
              </a:spcAft>
              <a:defRPr/>
            </a:pPr>
            <a:endParaRPr lang="da-DK" dirty="0"/>
          </a:p>
        </p:txBody>
      </p:sp>
      <p:pic>
        <p:nvPicPr>
          <p:cNvPr id="36866" name="Billede 1">
            <a:extLst>
              <a:ext uri="{FF2B5EF4-FFF2-40B4-BE49-F238E27FC236}">
                <a16:creationId xmlns:a16="http://schemas.microsoft.com/office/drawing/2014/main" id="{8E42D75E-6014-8245-ACD8-2EC6B92DBF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04563" y="6616700"/>
            <a:ext cx="8810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ktangel 4">
            <a:extLst>
              <a:ext uri="{FF2B5EF4-FFF2-40B4-BE49-F238E27FC236}">
                <a16:creationId xmlns:a16="http://schemas.microsoft.com/office/drawing/2014/main" id="{0A86D3DF-A714-C14A-A682-C9D005666E5B}"/>
              </a:ext>
            </a:extLst>
          </p:cNvPr>
          <p:cNvSpPr/>
          <p:nvPr/>
        </p:nvSpPr>
        <p:spPr>
          <a:xfrm>
            <a:off x="1229193" y="824460"/>
            <a:ext cx="10261132" cy="5460454"/>
          </a:xfrm>
          <a:prstGeom prst="rect">
            <a:avLst/>
          </a:prstGeom>
          <a:solidFill>
            <a:schemeClr val="accent1">
              <a:lumMod val="20000"/>
              <a:lumOff val="8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lstStyle/>
          <a:p>
            <a:pPr algn="ctr" eaLnBrk="1" fontAlgn="auto" hangingPunct="1">
              <a:spcBef>
                <a:spcPts val="600"/>
              </a:spcBef>
              <a:spcAft>
                <a:spcPts val="0"/>
              </a:spcAft>
              <a:defRPr/>
            </a:pPr>
            <a:r>
              <a:rPr lang="da-DK" sz="4400" dirty="0">
                <a:solidFill>
                  <a:schemeClr val="accent5">
                    <a:lumMod val="75000"/>
                  </a:schemeClr>
                </a:solidFill>
              </a:rPr>
              <a:t>Velkommen til nye ejere</a:t>
            </a:r>
          </a:p>
          <a:p>
            <a:pPr algn="ctr" eaLnBrk="1" fontAlgn="auto" hangingPunct="1">
              <a:spcBef>
                <a:spcPts val="600"/>
              </a:spcBef>
              <a:spcAft>
                <a:spcPts val="0"/>
              </a:spcAft>
              <a:defRPr/>
            </a:pPr>
            <a:endParaRPr lang="da-DK" sz="2000" dirty="0">
              <a:solidFill>
                <a:schemeClr val="accent5">
                  <a:lumMod val="75000"/>
                </a:schemeClr>
              </a:solidFill>
            </a:endParaRPr>
          </a:p>
          <a:p>
            <a:pPr marL="342900" lvl="0" indent="-342900">
              <a:buFont typeface="Symbol" pitchFamily="2" charset="2"/>
              <a:buChar char=""/>
            </a:pPr>
            <a:r>
              <a:rPr lang="da-DK" sz="2400" dirty="0">
                <a:solidFill>
                  <a:schemeClr val="accent5">
                    <a:lumMod val="75000"/>
                  </a:schemeClr>
                </a:solidFill>
              </a:rPr>
              <a:t>Christel Pernille Rose Hensen og Andreas Rose Hensen (nr. 32)</a:t>
            </a:r>
          </a:p>
          <a:p>
            <a:pPr marL="342900" lvl="0" indent="-342900">
              <a:buFont typeface="Symbol" pitchFamily="2" charset="2"/>
              <a:buChar char=""/>
            </a:pPr>
            <a:r>
              <a:rPr lang="da-DK" sz="2400" dirty="0">
                <a:solidFill>
                  <a:schemeClr val="accent5">
                    <a:lumMod val="75000"/>
                  </a:schemeClr>
                </a:solidFill>
              </a:rPr>
              <a:t>Sanne Schumacher og Peter Ebbesen (nr. 35)</a:t>
            </a:r>
          </a:p>
          <a:p>
            <a:pPr marL="342900" lvl="0" indent="-342900">
              <a:buFont typeface="Symbol" pitchFamily="2" charset="2"/>
              <a:buChar char=""/>
            </a:pPr>
            <a:r>
              <a:rPr lang="da-DK" sz="2400" dirty="0">
                <a:solidFill>
                  <a:schemeClr val="accent5">
                    <a:lumMod val="75000"/>
                  </a:schemeClr>
                </a:solidFill>
              </a:rPr>
              <a:t>Pia Bøge Jørgensen og Tom </a:t>
            </a:r>
            <a:r>
              <a:rPr lang="da-DK" sz="2400" dirty="0" err="1">
                <a:solidFill>
                  <a:schemeClr val="accent5">
                    <a:lumMod val="75000"/>
                  </a:schemeClr>
                </a:solidFill>
              </a:rPr>
              <a:t>Herdichek</a:t>
            </a:r>
            <a:r>
              <a:rPr lang="da-DK" sz="2400" dirty="0">
                <a:solidFill>
                  <a:schemeClr val="accent5">
                    <a:lumMod val="75000"/>
                  </a:schemeClr>
                </a:solidFill>
              </a:rPr>
              <a:t> Jepsen (nr. 20) &amp;</a:t>
            </a:r>
          </a:p>
          <a:p>
            <a:pPr marL="342900" lvl="0" indent="-342900">
              <a:spcAft>
                <a:spcPts val="900"/>
              </a:spcAft>
              <a:buFont typeface="Symbol" pitchFamily="2" charset="2"/>
              <a:buChar char=""/>
            </a:pPr>
            <a:r>
              <a:rPr lang="da-DK" sz="2400" dirty="0">
                <a:solidFill>
                  <a:schemeClr val="accent5">
                    <a:lumMod val="75000"/>
                  </a:schemeClr>
                </a:solidFill>
              </a:rPr>
              <a:t>Susanne Valentin (nr. 3)</a:t>
            </a:r>
          </a:p>
          <a:p>
            <a:pPr lvl="0" algn="ctr">
              <a:spcAft>
                <a:spcPts val="900"/>
              </a:spcAft>
            </a:pPr>
            <a:r>
              <a:rPr lang="da-DK" sz="2400" dirty="0">
                <a:solidFill>
                  <a:schemeClr val="accent5">
                    <a:lumMod val="75000"/>
                  </a:schemeClr>
                </a:solidFill>
              </a:rPr>
              <a:t>***</a:t>
            </a:r>
          </a:p>
          <a:p>
            <a:pPr marL="342900" lvl="0" indent="-342900">
              <a:spcAft>
                <a:spcPts val="900"/>
              </a:spcAft>
              <a:buFont typeface="Symbol" pitchFamily="2" charset="2"/>
              <a:buChar char=""/>
            </a:pPr>
            <a:endParaRPr lang="da-DK" sz="2400" dirty="0">
              <a:solidFill>
                <a:schemeClr val="accent5">
                  <a:lumMod val="75000"/>
                </a:schemeClr>
              </a:solidFill>
            </a:endParaRPr>
          </a:p>
          <a:p>
            <a:pPr lvl="0">
              <a:spcAft>
                <a:spcPts val="900"/>
              </a:spcAft>
            </a:pPr>
            <a:endParaRPr lang="da-DK" sz="2400" dirty="0">
              <a:solidFill>
                <a:schemeClr val="accent5">
                  <a:lumMod val="75000"/>
                </a:schemeClr>
              </a:solidFill>
            </a:endParaRPr>
          </a:p>
          <a:p>
            <a:pPr eaLnBrk="1" fontAlgn="auto" hangingPunct="1">
              <a:spcBef>
                <a:spcPts val="600"/>
              </a:spcBef>
              <a:spcAft>
                <a:spcPts val="0"/>
              </a:spcAft>
              <a:defRPr/>
            </a:pPr>
            <a:endParaRPr lang="da-DK" sz="2000" dirty="0">
              <a:solidFill>
                <a:schemeClr val="accent5">
                  <a:lumMod val="75000"/>
                </a:schemeClr>
              </a:solidFill>
            </a:endParaRPr>
          </a:p>
        </p:txBody>
      </p:sp>
    </p:spTree>
    <p:extLst>
      <p:ext uri="{BB962C8B-B14F-4D97-AF65-F5344CB8AC3E}">
        <p14:creationId xmlns:p14="http://schemas.microsoft.com/office/powerpoint/2010/main" val="20233836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EEE0DA8-42DE-4E42-9324-53C31CBA208A}"/>
              </a:ext>
            </a:extLst>
          </p:cNvPr>
          <p:cNvSpPr/>
          <p:nvPr/>
        </p:nvSpPr>
        <p:spPr>
          <a:xfrm>
            <a:off x="157163" y="107950"/>
            <a:ext cx="11912600" cy="639286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a-DK" dirty="0"/>
          </a:p>
        </p:txBody>
      </p:sp>
      <p:pic>
        <p:nvPicPr>
          <p:cNvPr id="36866" name="Billede 1">
            <a:extLst>
              <a:ext uri="{FF2B5EF4-FFF2-40B4-BE49-F238E27FC236}">
                <a16:creationId xmlns:a16="http://schemas.microsoft.com/office/drawing/2014/main" id="{8E42D75E-6014-8245-ACD8-2EC6B92DBF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04563" y="6616700"/>
            <a:ext cx="8810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ktangel 4">
            <a:extLst>
              <a:ext uri="{FF2B5EF4-FFF2-40B4-BE49-F238E27FC236}">
                <a16:creationId xmlns:a16="http://schemas.microsoft.com/office/drawing/2014/main" id="{0A86D3DF-A714-C14A-A682-C9D005666E5B}"/>
              </a:ext>
            </a:extLst>
          </p:cNvPr>
          <p:cNvSpPr/>
          <p:nvPr/>
        </p:nvSpPr>
        <p:spPr>
          <a:xfrm>
            <a:off x="701675" y="890588"/>
            <a:ext cx="10788650" cy="5394325"/>
          </a:xfrm>
          <a:prstGeom prst="rect">
            <a:avLst/>
          </a:prstGeom>
          <a:solidFill>
            <a:schemeClr val="accent1">
              <a:lumMod val="20000"/>
              <a:lumOff val="8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lstStyle/>
          <a:p>
            <a:pPr algn="ctr" eaLnBrk="1" fontAlgn="auto" hangingPunct="1">
              <a:spcBef>
                <a:spcPts val="600"/>
              </a:spcBef>
              <a:spcAft>
                <a:spcPts val="0"/>
              </a:spcAft>
              <a:defRPr/>
            </a:pPr>
            <a:r>
              <a:rPr lang="da-DK" sz="3600" dirty="0">
                <a:solidFill>
                  <a:schemeClr val="accent5">
                    <a:lumMod val="75000"/>
                  </a:schemeClr>
                </a:solidFill>
              </a:rPr>
              <a:t>Punkt 2</a:t>
            </a:r>
          </a:p>
          <a:p>
            <a:pPr algn="ctr" eaLnBrk="1" fontAlgn="auto" hangingPunct="1">
              <a:spcBef>
                <a:spcPts val="600"/>
              </a:spcBef>
              <a:spcAft>
                <a:spcPts val="0"/>
              </a:spcAft>
              <a:defRPr/>
            </a:pPr>
            <a:endParaRPr lang="da-DK" sz="3600" dirty="0">
              <a:solidFill>
                <a:schemeClr val="accent5">
                  <a:lumMod val="75000"/>
                </a:schemeClr>
              </a:solidFill>
            </a:endParaRPr>
          </a:p>
          <a:p>
            <a:pPr algn="ctr" eaLnBrk="1" fontAlgn="auto" hangingPunct="1">
              <a:spcBef>
                <a:spcPts val="600"/>
              </a:spcBef>
              <a:spcAft>
                <a:spcPts val="0"/>
              </a:spcAft>
              <a:defRPr/>
            </a:pPr>
            <a:r>
              <a:rPr lang="da-DK" sz="4400" dirty="0">
                <a:solidFill>
                  <a:schemeClr val="accent5">
                    <a:lumMod val="75000"/>
                  </a:schemeClr>
                </a:solidFill>
              </a:rPr>
              <a:t>Bestyrelsens aflæggelse af årsberetning for det senest forløbne år</a:t>
            </a:r>
          </a:p>
          <a:p>
            <a:pPr marL="571500" indent="-571500" algn="ctr" eaLnBrk="1" fontAlgn="auto" hangingPunct="1">
              <a:spcBef>
                <a:spcPts val="600"/>
              </a:spcBef>
              <a:spcAft>
                <a:spcPts val="0"/>
              </a:spcAft>
              <a:buFont typeface="Arial" panose="020B0604020202020204" pitchFamily="34" charset="0"/>
              <a:buChar char="•"/>
              <a:defRPr/>
            </a:pPr>
            <a:endParaRPr lang="da-DK" sz="3600" dirty="0">
              <a:solidFill>
                <a:schemeClr val="accent5">
                  <a:lumMod val="75000"/>
                </a:schemeClr>
              </a:solidFill>
            </a:endParaRPr>
          </a:p>
        </p:txBody>
      </p:sp>
    </p:spTree>
    <p:extLst>
      <p:ext uri="{BB962C8B-B14F-4D97-AF65-F5344CB8AC3E}">
        <p14:creationId xmlns:p14="http://schemas.microsoft.com/office/powerpoint/2010/main" val="17688393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5BEC922D-57C1-6D4D-B53F-929FC21A40FB}"/>
              </a:ext>
            </a:extLst>
          </p:cNvPr>
          <p:cNvSpPr/>
          <p:nvPr/>
        </p:nvSpPr>
        <p:spPr>
          <a:xfrm>
            <a:off x="157163" y="107950"/>
            <a:ext cx="11912600" cy="639286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lvl="0" indent="-342900">
              <a:buFont typeface="Symbol" pitchFamily="2" charset="2"/>
              <a:buChar char=""/>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5362" name="Billede 1">
            <a:extLst>
              <a:ext uri="{FF2B5EF4-FFF2-40B4-BE49-F238E27FC236}">
                <a16:creationId xmlns:a16="http://schemas.microsoft.com/office/drawing/2014/main" id="{6C98B63E-1F63-AE43-B84C-A038CD7B9D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04563" y="6616700"/>
            <a:ext cx="8810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kstfelt 6">
            <a:extLst>
              <a:ext uri="{FF2B5EF4-FFF2-40B4-BE49-F238E27FC236}">
                <a16:creationId xmlns:a16="http://schemas.microsoft.com/office/drawing/2014/main" id="{4ACA5586-E165-3342-B9A2-CD4085DD3534}"/>
              </a:ext>
            </a:extLst>
          </p:cNvPr>
          <p:cNvSpPr txBox="1"/>
          <p:nvPr/>
        </p:nvSpPr>
        <p:spPr>
          <a:xfrm>
            <a:off x="1413164" y="1208088"/>
            <a:ext cx="9691399" cy="4398384"/>
          </a:xfrm>
          <a:prstGeom prst="rect">
            <a:avLst/>
          </a:prstGeom>
          <a:noFill/>
        </p:spPr>
        <p:txBody>
          <a:bodyPr wrap="square">
            <a:spAutoFit/>
          </a:bodyPr>
          <a:lstStyle/>
          <a:p>
            <a:pPr algn="ctr" eaLnBrk="1" fontAlgn="auto" hangingPunct="1">
              <a:lnSpc>
                <a:spcPct val="107000"/>
              </a:lnSpc>
              <a:spcBef>
                <a:spcPts val="0"/>
              </a:spcBef>
              <a:spcAft>
                <a:spcPts val="800"/>
              </a:spcAft>
              <a:defRPr/>
            </a:pPr>
            <a:endParaRPr lang="da-DK" sz="1600" dirty="0">
              <a:solidFill>
                <a:schemeClr val="accent5">
                  <a:lumMod val="75000"/>
                </a:schemeClr>
              </a:solidFill>
              <a:latin typeface="Arial" panose="020B0604020202020204" pitchFamily="34" charset="0"/>
              <a:ea typeface="Times New Roman" panose="02020603050405020304" pitchFamily="18" charset="0"/>
            </a:endParaRPr>
          </a:p>
          <a:p>
            <a:pPr algn="ctr" eaLnBrk="1" fontAlgn="auto" hangingPunct="1">
              <a:lnSpc>
                <a:spcPct val="107000"/>
              </a:lnSpc>
              <a:spcBef>
                <a:spcPts val="0"/>
              </a:spcBef>
              <a:spcAft>
                <a:spcPts val="800"/>
              </a:spcAft>
              <a:defRPr/>
            </a:pPr>
            <a:r>
              <a:rPr lang="da-DK" sz="3600" dirty="0">
                <a:solidFill>
                  <a:schemeClr val="accent5">
                    <a:lumMod val="75000"/>
                  </a:schemeClr>
                </a:solidFill>
                <a:latin typeface="Arial" panose="020B0604020202020204" pitchFamily="34" charset="0"/>
                <a:ea typeface="Times New Roman" panose="02020603050405020304" pitchFamily="18" charset="0"/>
              </a:rPr>
              <a:t>Vision for bestyrelsens arbejde:</a:t>
            </a:r>
          </a:p>
          <a:p>
            <a:pPr algn="ctr" eaLnBrk="1" fontAlgn="auto" hangingPunct="1">
              <a:lnSpc>
                <a:spcPct val="107000"/>
              </a:lnSpc>
              <a:spcBef>
                <a:spcPts val="0"/>
              </a:spcBef>
              <a:spcAft>
                <a:spcPts val="800"/>
              </a:spcAft>
              <a:defRPr/>
            </a:pPr>
            <a:endParaRPr lang="da-DK" sz="3600" dirty="0">
              <a:solidFill>
                <a:schemeClr val="accent5">
                  <a:lumMod val="75000"/>
                </a:schemeClr>
              </a:solidFill>
              <a:latin typeface="Arial" panose="020B0604020202020204" pitchFamily="34" charset="0"/>
              <a:ea typeface="Times New Roman" panose="02020603050405020304" pitchFamily="18" charset="0"/>
            </a:endParaRPr>
          </a:p>
          <a:p>
            <a:pPr marL="342900" indent="-342900" eaLnBrk="1" fontAlgn="auto" hangingPunct="1">
              <a:lnSpc>
                <a:spcPct val="107000"/>
              </a:lnSpc>
              <a:spcBef>
                <a:spcPts val="0"/>
              </a:spcBef>
              <a:spcAft>
                <a:spcPts val="800"/>
              </a:spcAft>
              <a:buFont typeface="Symbol" pitchFamily="2" charset="2"/>
              <a:buChar char=""/>
              <a:defRPr/>
            </a:pPr>
            <a:r>
              <a:rPr lang="da-DK" sz="2400" dirty="0">
                <a:solidFill>
                  <a:schemeClr val="accent5">
                    <a:lumMod val="75000"/>
                  </a:schemeClr>
                </a:solidFill>
                <a:latin typeface="Arial" panose="020B0604020202020204" pitchFamily="34" charset="0"/>
                <a:ea typeface="Times New Roman" panose="02020603050405020304" pitchFamily="18" charset="0"/>
              </a:rPr>
              <a:t>Mest og bedst for foreningens penge: Økonomisk handler det om at anvende midlerne optimalt til alles gavn</a:t>
            </a:r>
            <a:endParaRPr lang="da-DK" sz="2400" dirty="0">
              <a:solidFill>
                <a:schemeClr val="accent5">
                  <a:lumMod val="75000"/>
                </a:schemeClr>
              </a:solidFill>
              <a:latin typeface="Times New Roman" panose="02020603050405020304" pitchFamily="18" charset="0"/>
              <a:ea typeface="Times New Roman" panose="02020603050405020304" pitchFamily="18" charset="0"/>
            </a:endParaRPr>
          </a:p>
          <a:p>
            <a:pPr marL="342900" indent="-342900" eaLnBrk="1" fontAlgn="auto" hangingPunct="1">
              <a:lnSpc>
                <a:spcPct val="107000"/>
              </a:lnSpc>
              <a:spcBef>
                <a:spcPts val="0"/>
              </a:spcBef>
              <a:spcAft>
                <a:spcPts val="800"/>
              </a:spcAft>
              <a:buFont typeface="Symbol" pitchFamily="2" charset="2"/>
              <a:buChar char=""/>
              <a:defRPr/>
            </a:pPr>
            <a:r>
              <a:rPr lang="da-DK" sz="2400" dirty="0">
                <a:solidFill>
                  <a:schemeClr val="accent5">
                    <a:lumMod val="75000"/>
                  </a:schemeClr>
                </a:solidFill>
                <a:latin typeface="Arial" panose="020B0604020202020204" pitchFamily="34" charset="0"/>
                <a:ea typeface="Times New Roman" panose="02020603050405020304" pitchFamily="18" charset="0"/>
              </a:rPr>
              <a:t>Høj grad af gennemsigtighed i arbejdet: Der skal være en løbende, åben og informativ kommunikation til ejerne i foreningen</a:t>
            </a:r>
            <a:endParaRPr lang="da-DK" sz="2400" dirty="0">
              <a:solidFill>
                <a:schemeClr val="accent5">
                  <a:lumMod val="75000"/>
                </a:schemeClr>
              </a:solidFill>
              <a:latin typeface="Times New Roman" panose="02020603050405020304" pitchFamily="18" charset="0"/>
              <a:ea typeface="Times New Roman" panose="02020603050405020304" pitchFamily="18" charset="0"/>
            </a:endParaRPr>
          </a:p>
          <a:p>
            <a:pPr marL="342900" indent="-342900" eaLnBrk="1" fontAlgn="auto" hangingPunct="1">
              <a:lnSpc>
                <a:spcPct val="107000"/>
              </a:lnSpc>
              <a:spcBef>
                <a:spcPts val="0"/>
              </a:spcBef>
              <a:spcAft>
                <a:spcPts val="800"/>
              </a:spcAft>
              <a:buFont typeface="Symbol" pitchFamily="2" charset="2"/>
              <a:buChar char=""/>
              <a:defRPr/>
            </a:pPr>
            <a:r>
              <a:rPr lang="da-DK" sz="2400" dirty="0">
                <a:solidFill>
                  <a:schemeClr val="accent5">
                    <a:lumMod val="75000"/>
                  </a:schemeClr>
                </a:solidFill>
                <a:latin typeface="Arial" panose="020B0604020202020204" pitchFamily="34" charset="0"/>
                <a:ea typeface="Times New Roman" panose="02020603050405020304" pitchFamily="18" charset="0"/>
              </a:rPr>
              <a:t>Kontrol af udført vedligeholdelsesarbejde for at sikre en tilfredsstillende kvalitet</a:t>
            </a:r>
            <a:endParaRPr lang="da-DK" sz="2400" dirty="0">
              <a:solidFill>
                <a:schemeClr val="accent5">
                  <a:lumMod val="75000"/>
                </a:schemeClr>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EEE0DA8-42DE-4E42-9324-53C31CBA208A}"/>
              </a:ext>
            </a:extLst>
          </p:cNvPr>
          <p:cNvSpPr/>
          <p:nvPr/>
        </p:nvSpPr>
        <p:spPr>
          <a:xfrm>
            <a:off x="157163" y="107950"/>
            <a:ext cx="11912600" cy="639286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a-DK" dirty="0"/>
          </a:p>
        </p:txBody>
      </p:sp>
      <p:pic>
        <p:nvPicPr>
          <p:cNvPr id="36866" name="Billede 1">
            <a:extLst>
              <a:ext uri="{FF2B5EF4-FFF2-40B4-BE49-F238E27FC236}">
                <a16:creationId xmlns:a16="http://schemas.microsoft.com/office/drawing/2014/main" id="{8E42D75E-6014-8245-ACD8-2EC6B92DBF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04563" y="6616700"/>
            <a:ext cx="8810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ktangel 4">
            <a:extLst>
              <a:ext uri="{FF2B5EF4-FFF2-40B4-BE49-F238E27FC236}">
                <a16:creationId xmlns:a16="http://schemas.microsoft.com/office/drawing/2014/main" id="{0A86D3DF-A714-C14A-A682-C9D005666E5B}"/>
              </a:ext>
            </a:extLst>
          </p:cNvPr>
          <p:cNvSpPr/>
          <p:nvPr/>
        </p:nvSpPr>
        <p:spPr>
          <a:xfrm>
            <a:off x="371720" y="545612"/>
            <a:ext cx="11448560" cy="5517538"/>
          </a:xfrm>
          <a:prstGeom prst="rect">
            <a:avLst/>
          </a:prstGeom>
          <a:solidFill>
            <a:schemeClr val="accent1">
              <a:lumMod val="20000"/>
              <a:lumOff val="8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lstStyle/>
          <a:p>
            <a:pPr eaLnBrk="1" fontAlgn="auto" hangingPunct="1">
              <a:spcBef>
                <a:spcPts val="600"/>
              </a:spcBef>
              <a:spcAft>
                <a:spcPts val="0"/>
              </a:spcAft>
              <a:defRPr/>
            </a:pPr>
            <a:r>
              <a:rPr lang="da-DK" sz="3600" dirty="0">
                <a:solidFill>
                  <a:schemeClr val="accent5">
                    <a:lumMod val="75000"/>
                  </a:schemeClr>
                </a:solidFill>
              </a:rPr>
              <a:t>Lidt mere stille &amp; roligt år …..</a:t>
            </a:r>
          </a:p>
          <a:p>
            <a:pPr marL="457200" indent="-457200" eaLnBrk="1" fontAlgn="auto" hangingPunct="1">
              <a:spcBef>
                <a:spcPts val="600"/>
              </a:spcBef>
              <a:spcAft>
                <a:spcPts val="0"/>
              </a:spcAft>
              <a:buFont typeface="Arial" panose="020B0604020202020204" pitchFamily="34" charset="0"/>
              <a:buChar char="•"/>
              <a:defRPr/>
            </a:pPr>
            <a:endParaRPr lang="da-DK" sz="2800" dirty="0">
              <a:solidFill>
                <a:srgbClr val="0070C0"/>
              </a:solidFill>
            </a:endParaRPr>
          </a:p>
          <a:p>
            <a:pPr marL="457200" indent="-457200" eaLnBrk="1" fontAlgn="auto" hangingPunct="1">
              <a:spcBef>
                <a:spcPts val="600"/>
              </a:spcBef>
              <a:spcAft>
                <a:spcPts val="0"/>
              </a:spcAft>
              <a:buFont typeface="Arial" panose="020B0604020202020204" pitchFamily="34" charset="0"/>
              <a:buChar char="•"/>
              <a:defRPr/>
            </a:pPr>
            <a:r>
              <a:rPr lang="da-DK" sz="2800" dirty="0">
                <a:solidFill>
                  <a:srgbClr val="0070C0"/>
                </a:solidFill>
              </a:rPr>
              <a:t>Samme fordeling af opgaver som sidste år</a:t>
            </a:r>
          </a:p>
          <a:p>
            <a:pPr marL="457200" indent="-457200" eaLnBrk="1" fontAlgn="auto" hangingPunct="1">
              <a:spcBef>
                <a:spcPts val="600"/>
              </a:spcBef>
              <a:spcAft>
                <a:spcPts val="0"/>
              </a:spcAft>
              <a:buFont typeface="Arial" panose="020B0604020202020204" pitchFamily="34" charset="0"/>
              <a:buChar char="•"/>
              <a:defRPr/>
            </a:pPr>
            <a:r>
              <a:rPr lang="da-DK" sz="2800" dirty="0">
                <a:solidFill>
                  <a:srgbClr val="0070C0"/>
                </a:solidFill>
              </a:rPr>
              <a:t>6 bestyrelsesmøder – heraf 3 online</a:t>
            </a:r>
          </a:p>
          <a:p>
            <a:pPr marL="457200" indent="-457200" eaLnBrk="1" fontAlgn="auto" hangingPunct="1">
              <a:spcBef>
                <a:spcPts val="600"/>
              </a:spcBef>
              <a:spcAft>
                <a:spcPts val="0"/>
              </a:spcAft>
              <a:buFont typeface="Arial" panose="020B0604020202020204" pitchFamily="34" charset="0"/>
              <a:buChar char="•"/>
              <a:defRPr/>
            </a:pPr>
            <a:r>
              <a:rPr lang="da-DK" sz="2800" dirty="0">
                <a:solidFill>
                  <a:srgbClr val="0070C0"/>
                </a:solidFill>
              </a:rPr>
              <a:t>+ mange mails &amp; sms-er, foruden forventningsafstemningsmøder og ture i parken med håndværkere og Tim  </a:t>
            </a:r>
          </a:p>
          <a:p>
            <a:pPr marL="457200" indent="-457200" eaLnBrk="1" fontAlgn="auto" hangingPunct="1">
              <a:spcBef>
                <a:spcPts val="600"/>
              </a:spcBef>
              <a:spcAft>
                <a:spcPts val="0"/>
              </a:spcAft>
              <a:buFont typeface="Arial" panose="020B0604020202020204" pitchFamily="34" charset="0"/>
              <a:buChar char="•"/>
              <a:defRPr/>
            </a:pPr>
            <a:r>
              <a:rPr lang="da-DK" sz="2800" dirty="0">
                <a:solidFill>
                  <a:srgbClr val="0070C0"/>
                </a:solidFill>
              </a:rPr>
              <a:t>3 nyhedsbreve </a:t>
            </a:r>
          </a:p>
          <a:p>
            <a:pPr marL="457200" indent="-457200" eaLnBrk="1" fontAlgn="auto" hangingPunct="1">
              <a:spcBef>
                <a:spcPts val="600"/>
              </a:spcBef>
              <a:spcAft>
                <a:spcPts val="0"/>
              </a:spcAft>
              <a:buFont typeface="Arial" panose="020B0604020202020204" pitchFamily="34" charset="0"/>
              <a:buChar char="•"/>
              <a:defRPr/>
            </a:pPr>
            <a:r>
              <a:rPr lang="da-DK" sz="2800" dirty="0">
                <a:solidFill>
                  <a:srgbClr val="0070C0"/>
                </a:solidFill>
              </a:rPr>
              <a:t>1 socialt arrangement: </a:t>
            </a:r>
            <a:r>
              <a:rPr lang="da-DK" sz="2800" dirty="0" err="1">
                <a:solidFill>
                  <a:srgbClr val="0070C0"/>
                </a:solidFill>
              </a:rPr>
              <a:t>Tapas</a:t>
            </a:r>
            <a:r>
              <a:rPr lang="da-DK" sz="2800" dirty="0">
                <a:solidFill>
                  <a:srgbClr val="0070C0"/>
                </a:solidFill>
              </a:rPr>
              <a:t> ved poolen i sommers</a:t>
            </a:r>
          </a:p>
        </p:txBody>
      </p:sp>
      <p:pic>
        <p:nvPicPr>
          <p:cNvPr id="4" name="Billede 3" descr="Et billede, der indeholder person, tøj, menneske, kvinde&#10;&#10;Automatisk genereret beskrivelse">
            <a:extLst>
              <a:ext uri="{FF2B5EF4-FFF2-40B4-BE49-F238E27FC236}">
                <a16:creationId xmlns:a16="http://schemas.microsoft.com/office/drawing/2014/main" id="{567A9530-FAE8-954D-AB9A-29D673F2AB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27518" y="3671454"/>
            <a:ext cx="3317504" cy="2731077"/>
          </a:xfrm>
          <a:prstGeom prst="rect">
            <a:avLst/>
          </a:prstGeom>
        </p:spPr>
      </p:pic>
    </p:spTree>
    <p:extLst>
      <p:ext uri="{BB962C8B-B14F-4D97-AF65-F5344CB8AC3E}">
        <p14:creationId xmlns:p14="http://schemas.microsoft.com/office/powerpoint/2010/main" val="1331482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B7C169FD-F746-254C-B184-686CEE371071}"/>
              </a:ext>
            </a:extLst>
          </p:cNvPr>
          <p:cNvSpPr/>
          <p:nvPr/>
        </p:nvSpPr>
        <p:spPr>
          <a:xfrm>
            <a:off x="139700" y="106363"/>
            <a:ext cx="11912600" cy="639286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a-DK" dirty="0"/>
          </a:p>
        </p:txBody>
      </p:sp>
      <p:pic>
        <p:nvPicPr>
          <p:cNvPr id="22530" name="Billede 1">
            <a:extLst>
              <a:ext uri="{FF2B5EF4-FFF2-40B4-BE49-F238E27FC236}">
                <a16:creationId xmlns:a16="http://schemas.microsoft.com/office/drawing/2014/main" id="{7DD18670-9AB3-D844-8CCA-A795991DEA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04563" y="6616700"/>
            <a:ext cx="8810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ktangel 4">
            <a:extLst>
              <a:ext uri="{FF2B5EF4-FFF2-40B4-BE49-F238E27FC236}">
                <a16:creationId xmlns:a16="http://schemas.microsoft.com/office/drawing/2014/main" id="{E1CE2773-ACEC-9349-9D2F-7E56BD0B3C44}"/>
              </a:ext>
            </a:extLst>
          </p:cNvPr>
          <p:cNvSpPr/>
          <p:nvPr/>
        </p:nvSpPr>
        <p:spPr>
          <a:xfrm>
            <a:off x="404505" y="106363"/>
            <a:ext cx="5130800" cy="5799254"/>
          </a:xfrm>
          <a:prstGeom prst="rect">
            <a:avLst/>
          </a:prstGeom>
          <a:solidFill>
            <a:schemeClr val="accent1">
              <a:lumMod val="20000"/>
              <a:lumOff val="8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lstStyle/>
          <a:p>
            <a:pPr eaLnBrk="1" fontAlgn="auto" hangingPunct="1">
              <a:spcBef>
                <a:spcPts val="600"/>
              </a:spcBef>
              <a:spcAft>
                <a:spcPts val="0"/>
              </a:spcAft>
              <a:defRPr/>
            </a:pPr>
            <a:r>
              <a:rPr lang="da-DK" sz="2000" b="1" dirty="0">
                <a:solidFill>
                  <a:schemeClr val="accent5">
                    <a:lumMod val="75000"/>
                  </a:schemeClr>
                </a:solidFill>
              </a:rPr>
              <a:t>Vedligeholdelse, dvs. maling og udvendig renovering: Vi er á jour med 6 års – planen </a:t>
            </a:r>
          </a:p>
          <a:p>
            <a:pPr eaLnBrk="1" fontAlgn="auto" hangingPunct="1">
              <a:spcBef>
                <a:spcPts val="600"/>
              </a:spcBef>
              <a:spcAft>
                <a:spcPts val="0"/>
              </a:spcAft>
              <a:defRPr/>
            </a:pPr>
            <a:endParaRPr lang="da-DK" sz="2000" b="1" dirty="0">
              <a:solidFill>
                <a:schemeClr val="accent5">
                  <a:lumMod val="75000"/>
                </a:schemeClr>
              </a:solidFill>
            </a:endParaRPr>
          </a:p>
          <a:p>
            <a:pPr marL="342900" indent="-342900" eaLnBrk="1" fontAlgn="auto" hangingPunct="1">
              <a:spcBef>
                <a:spcPts val="600"/>
              </a:spcBef>
              <a:spcAft>
                <a:spcPts val="0"/>
              </a:spcAft>
              <a:buFont typeface="Arial" panose="020B0604020202020204" pitchFamily="34" charset="0"/>
              <a:buChar char="•"/>
              <a:defRPr/>
            </a:pPr>
            <a:r>
              <a:rPr lang="da-DK" sz="2000" b="1" dirty="0">
                <a:solidFill>
                  <a:schemeClr val="accent5">
                    <a:lumMod val="75000"/>
                  </a:schemeClr>
                </a:solidFill>
              </a:rPr>
              <a:t>Vi har i 2025 nået det, vi skulle nå i 2024 og 2025, nemlig husene 32-41 og 42-51, dvs. alle de sorte huse</a:t>
            </a:r>
          </a:p>
          <a:p>
            <a:pPr eaLnBrk="1" fontAlgn="auto" hangingPunct="1">
              <a:spcBef>
                <a:spcPts val="600"/>
              </a:spcBef>
              <a:spcAft>
                <a:spcPts val="0"/>
              </a:spcAft>
              <a:defRPr/>
            </a:pPr>
            <a:endParaRPr lang="da-DK" sz="2000" b="1" dirty="0">
              <a:solidFill>
                <a:schemeClr val="accent5">
                  <a:lumMod val="75000"/>
                </a:schemeClr>
              </a:solidFill>
            </a:endParaRPr>
          </a:p>
          <a:p>
            <a:pPr marL="342900" indent="-342900" eaLnBrk="1" fontAlgn="auto" hangingPunct="1">
              <a:spcBef>
                <a:spcPts val="600"/>
              </a:spcBef>
              <a:spcAft>
                <a:spcPts val="0"/>
              </a:spcAft>
              <a:buFont typeface="Arial" panose="020B0604020202020204" pitchFamily="34" charset="0"/>
              <a:buChar char="•"/>
              <a:defRPr/>
            </a:pPr>
            <a:r>
              <a:rPr lang="da-DK" sz="2000" b="1" dirty="0">
                <a:solidFill>
                  <a:schemeClr val="accent5">
                    <a:lumMod val="75000"/>
                  </a:schemeClr>
                </a:solidFill>
              </a:rPr>
              <a:t>I 2026 skal vi nå fem hvide huse, nr. 19, 28, 29, 30 &amp; 31 (Vig Tømreren &amp; Tim)</a:t>
            </a:r>
          </a:p>
          <a:p>
            <a:pPr eaLnBrk="1" fontAlgn="auto" hangingPunct="1">
              <a:spcBef>
                <a:spcPts val="600"/>
              </a:spcBef>
              <a:spcAft>
                <a:spcPts val="0"/>
              </a:spcAft>
              <a:defRPr/>
            </a:pPr>
            <a:endParaRPr lang="da-DK" sz="2000" b="1" dirty="0">
              <a:solidFill>
                <a:schemeClr val="accent5">
                  <a:lumMod val="75000"/>
                </a:schemeClr>
              </a:solidFill>
            </a:endParaRPr>
          </a:p>
          <a:p>
            <a:pPr marL="342900" indent="-342900" eaLnBrk="1" fontAlgn="auto" hangingPunct="1">
              <a:spcBef>
                <a:spcPts val="600"/>
              </a:spcBef>
              <a:spcAft>
                <a:spcPts val="0"/>
              </a:spcAft>
              <a:buFont typeface="Arial" panose="020B0604020202020204" pitchFamily="34" charset="0"/>
              <a:buChar char="•"/>
              <a:defRPr/>
            </a:pPr>
            <a:r>
              <a:rPr lang="da-DK" sz="2000" b="1" dirty="0">
                <a:solidFill>
                  <a:schemeClr val="accent5">
                    <a:lumMod val="75000"/>
                  </a:schemeClr>
                </a:solidFill>
              </a:rPr>
              <a:t>I 2027 kommer turen så til de hvide huse, nr. 11-18 –  en meget stor mundfuld</a:t>
            </a:r>
          </a:p>
          <a:p>
            <a:pPr eaLnBrk="1" fontAlgn="auto" hangingPunct="1">
              <a:spcBef>
                <a:spcPts val="600"/>
              </a:spcBef>
              <a:spcAft>
                <a:spcPts val="0"/>
              </a:spcAft>
              <a:defRPr/>
            </a:pPr>
            <a:endParaRPr lang="da-DK" sz="2000" b="1" dirty="0">
              <a:solidFill>
                <a:schemeClr val="accent5">
                  <a:lumMod val="75000"/>
                </a:schemeClr>
              </a:solidFill>
            </a:endParaRPr>
          </a:p>
          <a:p>
            <a:pPr marL="342900" indent="-342900" eaLnBrk="1" fontAlgn="auto" hangingPunct="1">
              <a:spcBef>
                <a:spcPts val="600"/>
              </a:spcBef>
              <a:spcAft>
                <a:spcPts val="0"/>
              </a:spcAft>
              <a:buFont typeface="Arial" panose="020B0604020202020204" pitchFamily="34" charset="0"/>
              <a:buChar char="•"/>
              <a:defRPr/>
            </a:pPr>
            <a:r>
              <a:rPr lang="da-DK" sz="2000" b="1" dirty="0">
                <a:solidFill>
                  <a:schemeClr val="accent5">
                    <a:lumMod val="75000"/>
                  </a:schemeClr>
                </a:solidFill>
              </a:rPr>
              <a:t>Herefter starter vi forfra …… dog forhåbentlig ikke med så store omkostninger som hidtil</a:t>
            </a:r>
          </a:p>
          <a:p>
            <a:pPr eaLnBrk="1" fontAlgn="auto" hangingPunct="1">
              <a:spcBef>
                <a:spcPts val="600"/>
              </a:spcBef>
              <a:spcAft>
                <a:spcPts val="0"/>
              </a:spcAft>
              <a:defRPr/>
            </a:pPr>
            <a:endParaRPr lang="da-DK" sz="2000" b="1" dirty="0">
              <a:solidFill>
                <a:schemeClr val="accent5">
                  <a:lumMod val="75000"/>
                </a:schemeClr>
              </a:solidFill>
            </a:endParaRPr>
          </a:p>
          <a:p>
            <a:pPr eaLnBrk="1" fontAlgn="auto" hangingPunct="1">
              <a:spcBef>
                <a:spcPts val="600"/>
              </a:spcBef>
              <a:spcAft>
                <a:spcPts val="0"/>
              </a:spcAft>
              <a:defRPr/>
            </a:pPr>
            <a:endParaRPr lang="da-DK" sz="2000" b="1" dirty="0">
              <a:solidFill>
                <a:schemeClr val="accent5">
                  <a:lumMod val="75000"/>
                </a:schemeClr>
              </a:solidFill>
            </a:endParaRPr>
          </a:p>
          <a:p>
            <a:pPr eaLnBrk="1" fontAlgn="auto" hangingPunct="1">
              <a:spcBef>
                <a:spcPts val="600"/>
              </a:spcBef>
              <a:spcAft>
                <a:spcPts val="0"/>
              </a:spcAft>
              <a:defRPr/>
            </a:pPr>
            <a:endParaRPr lang="da-DK" sz="2000" b="1" dirty="0">
              <a:solidFill>
                <a:schemeClr val="accent5">
                  <a:lumMod val="75000"/>
                </a:schemeClr>
              </a:solidFill>
            </a:endParaRPr>
          </a:p>
          <a:p>
            <a:pPr eaLnBrk="1" fontAlgn="auto" hangingPunct="1">
              <a:spcBef>
                <a:spcPts val="600"/>
              </a:spcBef>
              <a:spcAft>
                <a:spcPts val="0"/>
              </a:spcAft>
              <a:defRPr/>
            </a:pPr>
            <a:endParaRPr lang="da-DK" sz="2000" b="1" dirty="0">
              <a:solidFill>
                <a:schemeClr val="accent5">
                  <a:lumMod val="75000"/>
                </a:schemeClr>
              </a:solidFill>
            </a:endParaRPr>
          </a:p>
        </p:txBody>
      </p:sp>
      <p:pic>
        <p:nvPicPr>
          <p:cNvPr id="22533" name="Billede 11">
            <a:extLst>
              <a:ext uri="{FF2B5EF4-FFF2-40B4-BE49-F238E27FC236}">
                <a16:creationId xmlns:a16="http://schemas.microsoft.com/office/drawing/2014/main" id="{37C9FF05-D7D6-A046-AEE2-45C54D4D30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2631" y="903287"/>
            <a:ext cx="5732463" cy="446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83" name="Rectangle 52">
            <a:extLst>
              <a:ext uri="{FF2B5EF4-FFF2-40B4-BE49-F238E27FC236}">
                <a16:creationId xmlns:a16="http://schemas.microsoft.com/office/drawing/2014/main" id="{E6725CFB-8B42-784B-AB45-A6E15E79EB5C}"/>
              </a:ext>
            </a:extLst>
          </p:cNvPr>
          <p:cNvSpPr>
            <a:spLocks noChangeArrowheads="1"/>
          </p:cNvSpPr>
          <p:nvPr/>
        </p:nvSpPr>
        <p:spPr bwMode="auto">
          <a:xfrm>
            <a:off x="190500" y="1493838"/>
            <a:ext cx="13577888" cy="58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da-DK" altLang="da-DK"/>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97277F56-5849-9640-A4EE-1A8A8E3FA1AE}"/>
              </a:ext>
            </a:extLst>
          </p:cNvPr>
          <p:cNvSpPr/>
          <p:nvPr/>
        </p:nvSpPr>
        <p:spPr>
          <a:xfrm>
            <a:off x="139700" y="106363"/>
            <a:ext cx="11912600" cy="639286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a-DK" dirty="0"/>
          </a:p>
        </p:txBody>
      </p:sp>
      <p:pic>
        <p:nvPicPr>
          <p:cNvPr id="24578" name="Billede 1">
            <a:extLst>
              <a:ext uri="{FF2B5EF4-FFF2-40B4-BE49-F238E27FC236}">
                <a16:creationId xmlns:a16="http://schemas.microsoft.com/office/drawing/2014/main" id="{3DD50D8C-2BB1-3142-91A5-AC667001BB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04563" y="6616700"/>
            <a:ext cx="8810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ktangel 5">
            <a:extLst>
              <a:ext uri="{FF2B5EF4-FFF2-40B4-BE49-F238E27FC236}">
                <a16:creationId xmlns:a16="http://schemas.microsoft.com/office/drawing/2014/main" id="{2C794FF8-2463-6146-A639-80438305FBBE}"/>
              </a:ext>
            </a:extLst>
          </p:cNvPr>
          <p:cNvSpPr/>
          <p:nvPr/>
        </p:nvSpPr>
        <p:spPr>
          <a:xfrm>
            <a:off x="5216576" y="729916"/>
            <a:ext cx="6276759" cy="5176209"/>
          </a:xfrm>
          <a:prstGeom prst="rect">
            <a:avLst/>
          </a:prstGeom>
          <a:solidFill>
            <a:schemeClr val="accent1">
              <a:lumMod val="20000"/>
              <a:lumOff val="8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lstStyle/>
          <a:p>
            <a:pPr eaLnBrk="1" fontAlgn="auto" hangingPunct="1">
              <a:spcBef>
                <a:spcPts val="0"/>
              </a:spcBef>
              <a:spcAft>
                <a:spcPts val="0"/>
              </a:spcAft>
              <a:defRPr/>
            </a:pPr>
            <a:r>
              <a:rPr lang="da-DK" sz="3600" dirty="0">
                <a:solidFill>
                  <a:schemeClr val="accent5">
                    <a:lumMod val="75000"/>
                  </a:schemeClr>
                </a:solidFill>
                <a:ea typeface="Times New Roman" panose="02020603050405020304" pitchFamily="18" charset="0"/>
              </a:rPr>
              <a:t>Slut om vedligeholdelsen ….</a:t>
            </a:r>
          </a:p>
          <a:p>
            <a:pPr eaLnBrk="1" fontAlgn="auto" hangingPunct="1">
              <a:spcBef>
                <a:spcPts val="0"/>
              </a:spcBef>
              <a:spcAft>
                <a:spcPts val="0"/>
              </a:spcAft>
              <a:defRPr/>
            </a:pPr>
            <a:endParaRPr lang="da-DK" sz="3600" dirty="0">
              <a:solidFill>
                <a:schemeClr val="accent5">
                  <a:lumMod val="75000"/>
                </a:schemeClr>
              </a:solidFill>
              <a:ea typeface="Times New Roman" panose="02020603050405020304" pitchFamily="18" charset="0"/>
            </a:endParaRPr>
          </a:p>
          <a:p>
            <a:pPr marL="342900" indent="-342900">
              <a:buFont typeface="Arial" panose="020B0604020202020204" pitchFamily="34" charset="0"/>
              <a:buChar char="•"/>
            </a:pPr>
            <a:r>
              <a:rPr lang="da-DK" sz="2400" dirty="0">
                <a:solidFill>
                  <a:schemeClr val="accent5">
                    <a:lumMod val="75000"/>
                  </a:schemeClr>
                </a:solidFill>
                <a:latin typeface="Arial" panose="020B0604020202020204" pitchFamily="34" charset="0"/>
                <a:ea typeface="Times New Roman" panose="02020603050405020304" pitchFamily="18" charset="0"/>
              </a:rPr>
              <a:t>Ansvar for selv at bidrage – Hold selv øje </a:t>
            </a:r>
            <a:r>
              <a:rPr lang="da-DK" sz="2400" dirty="0">
                <a:solidFill>
                  <a:schemeClr val="accent5">
                    <a:lumMod val="75000"/>
                  </a:schemeClr>
                </a:solidFill>
                <a:latin typeface="Arial" panose="020B0604020202020204" pitchFamily="34" charset="0"/>
              </a:rPr>
              <a:t>med evt. afskalling af maling, og tag selv initiativ til at få det udbedret</a:t>
            </a:r>
          </a:p>
          <a:p>
            <a:r>
              <a:rPr lang="da-DK" sz="2400" dirty="0">
                <a:solidFill>
                  <a:schemeClr val="accent5">
                    <a:lumMod val="75000"/>
                  </a:schemeClr>
                </a:solidFill>
                <a:latin typeface="Arial" panose="020B0604020202020204" pitchFamily="34" charset="0"/>
              </a:rPr>
              <a:t> </a:t>
            </a:r>
          </a:p>
          <a:p>
            <a:pPr marL="342900" indent="-342900">
              <a:buFont typeface="Arial" panose="020B0604020202020204" pitchFamily="34" charset="0"/>
              <a:buChar char="•"/>
            </a:pPr>
            <a:r>
              <a:rPr lang="da-DK" sz="2400" dirty="0">
                <a:solidFill>
                  <a:schemeClr val="accent5">
                    <a:lumMod val="75000"/>
                  </a:schemeClr>
                </a:solidFill>
                <a:latin typeface="Arial" panose="020B0604020202020204" pitchFamily="34" charset="0"/>
              </a:rPr>
              <a:t>Der står hvid og sort maling, stillads mv. til fælles afbenyttelse i redskabsrummet ved siden af postrummet.</a:t>
            </a:r>
          </a:p>
          <a:p>
            <a:pPr eaLnBrk="1" fontAlgn="auto" hangingPunct="1">
              <a:spcBef>
                <a:spcPts val="0"/>
              </a:spcBef>
              <a:spcAft>
                <a:spcPts val="0"/>
              </a:spcAft>
              <a:defRPr/>
            </a:pPr>
            <a:endParaRPr lang="da-DK" sz="2400" dirty="0">
              <a:solidFill>
                <a:schemeClr val="accent5">
                  <a:lumMod val="75000"/>
                </a:schemeClr>
              </a:solidFill>
              <a:latin typeface="Arial" panose="020B0604020202020204" pitchFamily="34" charset="0"/>
              <a:ea typeface="Times New Roman" panose="02020603050405020304" pitchFamily="18" charset="0"/>
            </a:endParaRPr>
          </a:p>
          <a:p>
            <a:pPr eaLnBrk="1" fontAlgn="auto" hangingPunct="1">
              <a:spcBef>
                <a:spcPts val="0"/>
              </a:spcBef>
              <a:spcAft>
                <a:spcPts val="0"/>
              </a:spcAft>
              <a:defRPr/>
            </a:pPr>
            <a:endParaRPr lang="da-DK" sz="2000" dirty="0">
              <a:solidFill>
                <a:schemeClr val="accent5">
                  <a:lumMod val="75000"/>
                </a:schemeClr>
              </a:solidFill>
              <a:latin typeface="Arial" panose="020B0604020202020204" pitchFamily="34" charset="0"/>
              <a:ea typeface="Times New Roman" panose="02020603050405020304" pitchFamily="18" charset="0"/>
            </a:endParaRPr>
          </a:p>
        </p:txBody>
      </p:sp>
      <p:pic>
        <p:nvPicPr>
          <p:cNvPr id="4" name="Billede 3" descr="Et billede, der indeholder jord&#10;&#10;Automatisk genereret beskrivelse">
            <a:extLst>
              <a:ext uri="{FF2B5EF4-FFF2-40B4-BE49-F238E27FC236}">
                <a16:creationId xmlns:a16="http://schemas.microsoft.com/office/drawing/2014/main" id="{CCFAEA54-541E-6F43-9160-105A274E92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6598" y="1346577"/>
            <a:ext cx="4754100" cy="3884990"/>
          </a:xfrm>
          <a:prstGeom prst="rect">
            <a:avLst/>
          </a:prstGeom>
        </p:spPr>
      </p:pic>
    </p:spTree>
    <p:extLst>
      <p:ext uri="{BB962C8B-B14F-4D97-AF65-F5344CB8AC3E}">
        <p14:creationId xmlns:p14="http://schemas.microsoft.com/office/powerpoint/2010/main" val="2827434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EEE0DA8-42DE-4E42-9324-53C31CBA208A}"/>
              </a:ext>
            </a:extLst>
          </p:cNvPr>
          <p:cNvSpPr/>
          <p:nvPr/>
        </p:nvSpPr>
        <p:spPr>
          <a:xfrm>
            <a:off x="157163" y="107950"/>
            <a:ext cx="11912600" cy="639286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a-DK" dirty="0"/>
          </a:p>
        </p:txBody>
      </p:sp>
      <p:pic>
        <p:nvPicPr>
          <p:cNvPr id="36866" name="Billede 1">
            <a:extLst>
              <a:ext uri="{FF2B5EF4-FFF2-40B4-BE49-F238E27FC236}">
                <a16:creationId xmlns:a16="http://schemas.microsoft.com/office/drawing/2014/main" id="{8E42D75E-6014-8245-ACD8-2EC6B92DBF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04563" y="6616700"/>
            <a:ext cx="8810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ktangel 4">
            <a:extLst>
              <a:ext uri="{FF2B5EF4-FFF2-40B4-BE49-F238E27FC236}">
                <a16:creationId xmlns:a16="http://schemas.microsoft.com/office/drawing/2014/main" id="{0A86D3DF-A714-C14A-A682-C9D005666E5B}"/>
              </a:ext>
            </a:extLst>
          </p:cNvPr>
          <p:cNvSpPr/>
          <p:nvPr/>
        </p:nvSpPr>
        <p:spPr>
          <a:xfrm>
            <a:off x="276792" y="193469"/>
            <a:ext cx="6692064" cy="5761144"/>
          </a:xfrm>
          <a:prstGeom prst="rect">
            <a:avLst/>
          </a:prstGeom>
          <a:solidFill>
            <a:schemeClr val="accent1">
              <a:lumMod val="20000"/>
              <a:lumOff val="8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lstStyle/>
          <a:p>
            <a:pPr eaLnBrk="1" fontAlgn="auto" hangingPunct="1">
              <a:spcBef>
                <a:spcPts val="600"/>
              </a:spcBef>
              <a:spcAft>
                <a:spcPts val="0"/>
              </a:spcAft>
              <a:defRPr/>
            </a:pPr>
            <a:endParaRPr lang="da-DK" sz="1600" dirty="0">
              <a:solidFill>
                <a:schemeClr val="tx1"/>
              </a:solidFill>
            </a:endParaRPr>
          </a:p>
          <a:p>
            <a:pPr eaLnBrk="1" fontAlgn="auto" hangingPunct="1">
              <a:spcBef>
                <a:spcPts val="600"/>
              </a:spcBef>
              <a:spcAft>
                <a:spcPts val="0"/>
              </a:spcAft>
              <a:defRPr/>
            </a:pPr>
            <a:r>
              <a:rPr lang="da-DK" sz="3600" dirty="0">
                <a:solidFill>
                  <a:schemeClr val="accent1">
                    <a:lumMod val="75000"/>
                  </a:schemeClr>
                </a:solidFill>
                <a:effectLst/>
                <a:latin typeface="Calibri" panose="020F0502020204030204" pitchFamily="34" charset="0"/>
                <a:ea typeface="Times New Roman" panose="02020603050405020304" pitchFamily="18" charset="0"/>
              </a:rPr>
              <a:t>Andre vedligeholdelsesopgaver</a:t>
            </a:r>
          </a:p>
          <a:p>
            <a:pPr eaLnBrk="1" fontAlgn="auto" hangingPunct="1">
              <a:spcBef>
                <a:spcPts val="600"/>
              </a:spcBef>
              <a:spcAft>
                <a:spcPts val="0"/>
              </a:spcAft>
              <a:defRPr/>
            </a:pPr>
            <a:r>
              <a:rPr lang="da-DK" sz="2400" dirty="0">
                <a:solidFill>
                  <a:schemeClr val="accent5">
                    <a:lumMod val="75000"/>
                  </a:schemeClr>
                </a:solidFill>
              </a:rPr>
              <a:t> - særligt algerens med frist den 15. maj</a:t>
            </a:r>
          </a:p>
        </p:txBody>
      </p:sp>
      <p:pic>
        <p:nvPicPr>
          <p:cNvPr id="11" name="Billede 10" descr="Et billede, der indeholder udendørs, tennis, sport, sportsgren&#10;&#10;Automatisk genereret beskrivelse">
            <a:extLst>
              <a:ext uri="{FF2B5EF4-FFF2-40B4-BE49-F238E27FC236}">
                <a16:creationId xmlns:a16="http://schemas.microsoft.com/office/drawing/2014/main" id="{B73DC52F-1FBC-7944-9B82-5C0C136949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1879" y="3074041"/>
            <a:ext cx="4899575" cy="3266383"/>
          </a:xfrm>
          <a:prstGeom prst="rect">
            <a:avLst/>
          </a:prstGeom>
        </p:spPr>
      </p:pic>
      <p:pic>
        <p:nvPicPr>
          <p:cNvPr id="15" name="Billede 14" descr="Et billede, der indeholder udendørs, træ, sky, plante&#10;&#10;Automatisk genereret beskrivelse">
            <a:extLst>
              <a:ext uri="{FF2B5EF4-FFF2-40B4-BE49-F238E27FC236}">
                <a16:creationId xmlns:a16="http://schemas.microsoft.com/office/drawing/2014/main" id="{B9402A15-FC73-024F-992F-FF489A1AAA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44774" y="1919415"/>
            <a:ext cx="4007726" cy="3373691"/>
          </a:xfrm>
          <a:prstGeom prst="rect">
            <a:avLst/>
          </a:prstGeom>
        </p:spPr>
      </p:pic>
      <p:pic>
        <p:nvPicPr>
          <p:cNvPr id="2" name="Billede 1">
            <a:extLst>
              <a:ext uri="{FF2B5EF4-FFF2-40B4-BE49-F238E27FC236}">
                <a16:creationId xmlns:a16="http://schemas.microsoft.com/office/drawing/2014/main" id="{CDE14C07-0FE4-4246-B98C-325BD5A8910B}"/>
              </a:ext>
            </a:extLst>
          </p:cNvPr>
          <p:cNvPicPr>
            <a:picLocks noChangeAspect="1"/>
          </p:cNvPicPr>
          <p:nvPr/>
        </p:nvPicPr>
        <p:blipFill>
          <a:blip r:embed="rId6"/>
          <a:stretch>
            <a:fillRect/>
          </a:stretch>
        </p:blipFill>
        <p:spPr>
          <a:xfrm>
            <a:off x="6366170" y="3213555"/>
            <a:ext cx="5384811" cy="3071811"/>
          </a:xfrm>
          <a:prstGeom prst="rect">
            <a:avLst/>
          </a:prstGeom>
        </p:spPr>
      </p:pic>
    </p:spTree>
    <p:extLst>
      <p:ext uri="{BB962C8B-B14F-4D97-AF65-F5344CB8AC3E}">
        <p14:creationId xmlns:p14="http://schemas.microsoft.com/office/powerpoint/2010/main" val="80438485"/>
      </p:ext>
    </p:extLst>
  </p:cSld>
  <p:clrMapOvr>
    <a:masterClrMapping/>
  </p:clrMapOvr>
</p:sld>
</file>

<file path=ppt/theme/theme1.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0.03.23 Power point årsberetning 2022" id="{81DC86D9-6F7C-C646-90F5-D731EDEAC550}" vid="{F5D3FB77-F1FE-394B-8C3A-00F2061A87E3}"/>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Office-tema</Template>
  <TotalTime>7673</TotalTime>
  <Words>1245</Words>
  <Application>Microsoft Macintosh PowerPoint</Application>
  <PresentationFormat>Widescreen</PresentationFormat>
  <Paragraphs>174</Paragraphs>
  <Slides>27</Slides>
  <Notes>3</Notes>
  <HiddenSlides>0</HiddenSlides>
  <MMClips>0</MMClips>
  <ScaleCrop>false</ScaleCrop>
  <HeadingPairs>
    <vt:vector size="6" baseType="variant">
      <vt:variant>
        <vt:lpstr>Benyttede skrifttyper</vt:lpstr>
      </vt:variant>
      <vt:variant>
        <vt:i4>6</vt:i4>
      </vt:variant>
      <vt:variant>
        <vt:lpstr>Tema</vt:lpstr>
      </vt:variant>
      <vt:variant>
        <vt:i4>1</vt:i4>
      </vt:variant>
      <vt:variant>
        <vt:lpstr>Slidetitler</vt:lpstr>
      </vt:variant>
      <vt:variant>
        <vt:i4>27</vt:i4>
      </vt:variant>
    </vt:vector>
  </HeadingPairs>
  <TitlesOfParts>
    <vt:vector size="34" baseType="lpstr">
      <vt:lpstr>Aptos</vt:lpstr>
      <vt:lpstr>Arial</vt:lpstr>
      <vt:lpstr>Calibri</vt:lpstr>
      <vt:lpstr>Calibri Light</vt:lpstr>
      <vt:lpstr>Symbol</vt:lpstr>
      <vt:lpstr>Times New Roman</vt:lpstr>
      <vt:lpstr>Office-tema</vt:lpstr>
      <vt:lpstr>Velkommen til GENERALFORSAMLING i Ejerforeningen Rørvig Park fredag den 24. april 2026</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Velkommen til GENERALFORSAMLING i Ejerforeningen Rørvig Park Fredag den 10. marts 2023</dc:title>
  <dc:creator>Lone Birgitte Christensen</dc:creator>
  <cp:lastModifiedBy>Lone Birgitte Christensen</cp:lastModifiedBy>
  <cp:revision>70</cp:revision>
  <cp:lastPrinted>2026-04-23T09:57:17Z</cp:lastPrinted>
  <dcterms:created xsi:type="dcterms:W3CDTF">2023-03-17T09:05:21Z</dcterms:created>
  <dcterms:modified xsi:type="dcterms:W3CDTF">2026-04-28T10:07:55Z</dcterms:modified>
</cp:coreProperties>
</file>